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213" r:id="rId2"/>
    <p:sldId id="1224" r:id="rId3"/>
    <p:sldId id="1225" r:id="rId4"/>
    <p:sldId id="1226" r:id="rId5"/>
    <p:sldId id="1227" r:id="rId6"/>
  </p:sldIdLst>
  <p:sldSz cx="11430000" cy="14287500"/>
  <p:notesSz cx="6858000" cy="9144000"/>
  <p:embeddedFontLst>
    <p:embeddedFont>
      <p:font typeface="Poppins" panose="000005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>
      <a:spcBef>
        <a:spcPts val="0"/>
      </a:spcBef>
      <a:buClr>
        <a:schemeClr val="accent1"/>
      </a:buClr>
      <a:defRPr sz="2700"/>
    </a:lvl1pPr>
    <a:lvl2pPr marL="27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2pPr>
    <a:lvl3pPr marL="54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3pPr>
    <a:lvl4pPr marL="81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4pPr>
    <a:lvl5pPr marL="108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5pPr>
    <a:lvl6pPr marL="135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6pPr>
    <a:lvl7pPr marL="162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7pPr>
    <a:lvl8pPr marL="189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8pPr>
    <a:lvl9pPr marL="216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9pPr>
  </p:defaultTextStyle>
  <p:extLst>
    <p:ext uri="{521415D9-36F7-43E2-AB2F-B90AF26B5E84}">
      <p14:sectionLst xmlns:p14="http://schemas.microsoft.com/office/powerpoint/2010/main">
        <p14:section name="Quick guide" id="{5EC95E0E-B8C0-4A8C-A9E1-9FF0C1227D19}">
          <p14:sldIdLst>
            <p14:sldId id="1213"/>
          </p14:sldIdLst>
        </p14:section>
        <p14:section name="Content" id="{57A054F1-0547-4006-8317-21C0252A0EAF}">
          <p14:sldIdLst>
            <p14:sldId id="1224"/>
            <p14:sldId id="1225"/>
            <p14:sldId id="1226"/>
            <p14:sldId id="122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nny Welle" initials="DW" lastIdx="1" clrIdx="0">
    <p:extLst>
      <p:ext uri="{19B8F6BF-5375-455C-9EA6-DF929625EA0E}">
        <p15:presenceInfo xmlns:p15="http://schemas.microsoft.com/office/powerpoint/2012/main" userId="S::denwelle1@publicisgroupe.net::08b00602-60fa-48c3-96fb-06a947b67cd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  <a:insideH>
            <a:ln w="12700" cmpd="sng">
              <a:solidFill>
                <a:schemeClr val="accent6">
                  <a:alpha val="15000"/>
                </a:schemeClr>
              </a:solidFill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</a:tcBdr>
        <a:fill>
          <a:solidFill>
            <a:schemeClr val="accent6">
              <a:alpha val="5000"/>
            </a:schemeClr>
          </a:solidFill>
        </a:fill>
      </a:tcStyle>
    </a:band1H>
    <a:band2H>
      <a:tcStyle>
        <a:tcBdr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</a:tcBdr>
      </a:tcStyle>
    </a:band2H>
    <a:band1V>
      <a:tcStyle>
        <a:tcBdr/>
        <a:fill>
          <a:solidFill>
            <a:schemeClr val="accent6">
              <a:alpha val="5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bottom>
            <a:ln w="28575" cmpd="sng">
              <a:solidFill>
                <a:schemeClr val="dk1"/>
              </a:solidFill>
            </a:ln>
          </a:bottom>
        </a:tcBdr>
        <a:fill>
          <a:noFill/>
        </a:fill>
      </a:tcStyle>
    </a:lastRow>
    <a:firstRow>
      <a:tcTxStyle b="on"/>
      <a:tcStyle>
        <a:tcBdr>
          <a:bottom>
            <a:ln w="28575" cmpd="sng">
              <a:solidFill>
                <a:schemeClr val="dk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05" autoAdjust="0"/>
    <p:restoredTop sz="96323" autoAdjust="0"/>
  </p:normalViewPr>
  <p:slideViewPr>
    <p:cSldViewPr snapToGrid="0" showGuides="1">
      <p:cViewPr varScale="1">
        <p:scale>
          <a:sx n="72" d="100"/>
          <a:sy n="72" d="100"/>
        </p:scale>
        <p:origin x="384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18" d="100"/>
          <a:sy n="118" d="100"/>
        </p:scale>
        <p:origin x="50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ommentAuthors" Target="commentAuthor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>
            <a:extLst>
              <a:ext uri="{FF2B5EF4-FFF2-40B4-BE49-F238E27FC236}">
                <a16:creationId xmlns:a16="http://schemas.microsoft.com/office/drawing/2014/main" id="{9A8492AF-21D1-4EA9-B88E-2B2469E5B0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5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Date">
            <a:extLst>
              <a:ext uri="{FF2B5EF4-FFF2-40B4-BE49-F238E27FC236}">
                <a16:creationId xmlns:a16="http://schemas.microsoft.com/office/drawing/2014/main" id="{F2C5CF11-9AB8-4366-83D6-4A911EAE67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086800" y="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1F2B9-B350-4061-A6D1-2A3340A8623F}" type="datetimeFigureOut">
              <a:rPr lang="en-US" sz="1050" smtClean="0">
                <a:solidFill>
                  <a:schemeClr val="tx2"/>
                </a:solidFill>
                <a:latin typeface="+mn-lt"/>
              </a:rPr>
              <a:t>3/4/2026</a:t>
            </a:fld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9797856F-D8D3-4EDB-AD63-B3F8432142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8400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A566997-7A2F-418F-AC55-BAC678F9F1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086800" y="878400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en-US" sz="1050" b="1" dirty="0">
                <a:solidFill>
                  <a:schemeClr val="accent2"/>
                </a:solidFill>
                <a:latin typeface="+mn-lt"/>
              </a:rPr>
              <a:t>Hand out</a:t>
            </a:r>
            <a:r>
              <a:rPr lang="en-US" sz="1050" dirty="0">
                <a:solidFill>
                  <a:schemeClr val="accent2"/>
                </a:solidFill>
                <a:latin typeface="+mn-lt"/>
              </a:rPr>
              <a:t> </a:t>
            </a:r>
            <a:fld id="{C92BABF8-1341-4DCB-864A-D83C08BEEAE4}" type="slidenum">
              <a:rPr lang="en-US" sz="1050" smtClean="0">
                <a:solidFill>
                  <a:schemeClr val="tx2"/>
                </a:solidFill>
                <a:latin typeface="+mn-lt"/>
              </a:rPr>
              <a:t>‹Nr.›</a:t>
            </a:fld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9783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Date"/>
          <p:cNvSpPr>
            <a:spLocks noGrp="1"/>
          </p:cNvSpPr>
          <p:nvPr>
            <p:ph type="dt" idx="1"/>
          </p:nvPr>
        </p:nvSpPr>
        <p:spPr>
          <a:xfrm>
            <a:off x="5086800" y="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fld id="{76FBC1AF-E4C9-412F-9B6D-66CD520F95DB}" type="datetimeFigureOut">
              <a:rPr lang="en-US" smtClean="0"/>
              <a:pPr/>
              <a:t>3/4/2026</a:t>
            </a:fld>
            <a:endParaRPr lang="en-US" dirty="0"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xfrm>
            <a:off x="2070100" y="619125"/>
            <a:ext cx="2720975" cy="3402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xfrm>
            <a:off x="406800" y="4575600"/>
            <a:ext cx="6048000" cy="396000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xfrm>
            <a:off x="0" y="878400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xfrm>
            <a:off x="5086800" y="878400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/>
            </a:lvl1pPr>
          </a:lstStyle>
          <a:p>
            <a:r>
              <a:rPr lang="en-US" b="1" dirty="0">
                <a:solidFill>
                  <a:schemeClr val="accent2"/>
                </a:solidFill>
              </a:rPr>
              <a:t>Notes</a:t>
            </a:r>
            <a:r>
              <a:rPr lang="en-US" dirty="0"/>
              <a:t> </a:t>
            </a:r>
            <a:fld id="{E76C657F-0E32-4130-ADDA-66B81138A76A}" type="slidenum">
              <a:rPr lang="en-US" smtClean="0">
                <a:solidFill>
                  <a:schemeClr val="tx2"/>
                </a:solidFill>
              </a:rPr>
              <a:pPr/>
              <a:t>‹Nr.›</a:t>
            </a:fld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30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spcAft>
        <a:spcPts val="900"/>
      </a:spcAft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216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432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648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864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1080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1296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1512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1728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ck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scription">
            <a:extLst>
              <a:ext uri="{FF2B5EF4-FFF2-40B4-BE49-F238E27FC236}">
                <a16:creationId xmlns:a16="http://schemas.microsoft.com/office/drawing/2014/main" id="{AD388050-B034-9AAB-BFAB-E3F36B34BC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3588" y="763588"/>
            <a:ext cx="6926012" cy="12760325"/>
          </a:xfrm>
        </p:spPr>
        <p:txBody>
          <a:bodyPr rIns="381600"/>
          <a:lstStyle>
            <a:lvl1pPr>
              <a:lnSpc>
                <a:spcPct val="110000"/>
              </a:lnSpc>
              <a:defRPr sz="1800" b="1" cap="none" baseline="0"/>
            </a:lvl1pPr>
            <a:lvl2pPr marL="324000" indent="-324000">
              <a:lnSpc>
                <a:spcPct val="110000"/>
              </a:lnSpc>
              <a:spcBef>
                <a:spcPts val="800"/>
              </a:spcBef>
              <a:spcAft>
                <a:spcPts val="400"/>
              </a:spcAft>
              <a:buClr>
                <a:schemeClr val="tx2"/>
              </a:buClr>
              <a:buFont typeface="+mj-lt"/>
              <a:buAutoNum type="arabicPeriod"/>
              <a:defRPr sz="1800" b="0"/>
            </a:lvl2pPr>
            <a:lvl3pPr marL="324000">
              <a:lnSpc>
                <a:spcPct val="110000"/>
              </a:lnSpc>
              <a:spcBef>
                <a:spcPts val="800"/>
              </a:spcBef>
              <a:spcAft>
                <a:spcPts val="400"/>
              </a:spcAft>
              <a:defRPr sz="1800" b="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800" b="1">
                <a:latin typeface="+mj-lt"/>
              </a:defRPr>
            </a:lvl4pPr>
            <a:lvl5pPr marL="324000" indent="-32400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800" b="0" cap="none" baseline="0"/>
            </a:lvl5pPr>
            <a:lvl6pPr marL="324000">
              <a:spcBef>
                <a:spcPts val="0"/>
              </a:spcBef>
              <a:defRPr sz="1800"/>
            </a:lvl6pPr>
            <a:lvl7pPr marL="324000">
              <a:spcBef>
                <a:spcPts val="400"/>
              </a:spcBef>
              <a:defRPr sz="1800" b="0"/>
            </a:lvl7pPr>
            <a:lvl8pPr marL="324000">
              <a:spcBef>
                <a:spcPts val="800"/>
              </a:spcBef>
              <a:defRPr sz="1800"/>
            </a:lvl8pPr>
            <a:lvl9pPr marL="324000">
              <a:spcBef>
                <a:spcPts val="800"/>
              </a:spcBef>
              <a:spcAft>
                <a:spcPts val="400"/>
              </a:spcAft>
              <a:defRPr sz="1800"/>
            </a:lvl9pPr>
          </a:lstStyle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95687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pos="4841" userDrawn="1">
          <p15:clr>
            <a:srgbClr val="65CE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zseitig (dunkles Signet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ntergrundbild" descr="Thematic image&#10;">
            <a:extLst>
              <a:ext uri="{FF2B5EF4-FFF2-40B4-BE49-F238E27FC236}">
                <a16:creationId xmlns:a16="http://schemas.microsoft.com/office/drawing/2014/main" id="{89FCF265-EC34-99DA-1F98-989A5F77B3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1430000" cy="14287500"/>
          </a:xfrm>
          <a:solidFill>
            <a:schemeClr val="accent4"/>
          </a:solidFill>
        </p:spPr>
        <p:txBody>
          <a:bodyPr lIns="763200" tIns="763200" rIns="763200" bIns="763200"/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EC5F85A-D74E-728C-5E93-CE0826BADA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5" name="Signet" descr="REiCO Signet">
            <a:extLst>
              <a:ext uri="{FF2B5EF4-FFF2-40B4-BE49-F238E27FC236}">
                <a16:creationId xmlns:a16="http://schemas.microsoft.com/office/drawing/2014/main" id="{655570A8-D4EB-72A3-B1A6-EFFEBC6124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0800" y="113031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026250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zseitig (helles Signet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ntergrundbild" descr="Thematic image&#10;">
            <a:extLst>
              <a:ext uri="{FF2B5EF4-FFF2-40B4-BE49-F238E27FC236}">
                <a16:creationId xmlns:a16="http://schemas.microsoft.com/office/drawing/2014/main" id="{89FCF265-EC34-99DA-1F98-989A5F77B3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1430000" cy="14287500"/>
          </a:xfrm>
          <a:solidFill>
            <a:schemeClr val="accent1"/>
          </a:solidFill>
        </p:spPr>
        <p:txBody>
          <a:bodyPr lIns="763200" tIns="763200" rIns="763200" bIns="763200"/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EC5F85A-D74E-728C-5E93-CE0826BADA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3587" y="4651819"/>
            <a:ext cx="9902825" cy="88720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5" name="Signet" descr="REiCO Signet">
            <a:extLst>
              <a:ext uri="{FF2B5EF4-FFF2-40B4-BE49-F238E27FC236}">
                <a16:creationId xmlns:a16="http://schemas.microsoft.com/office/drawing/2014/main" id="{655570A8-D4EB-72A3-B1A6-EFFEBC6124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0800" y="113031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874902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teilig (dunkles Signe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motiv" descr="Thematic image">
            <a:extLst>
              <a:ext uri="{FF2B5EF4-FFF2-40B4-BE49-F238E27FC236}">
                <a16:creationId xmlns:a16="http://schemas.microsoft.com/office/drawing/2014/main" id="{12ED8DA2-C512-2534-432B-7FF7C77F6F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105400"/>
            <a:ext cx="11430000" cy="9182100"/>
          </a:xfrm>
          <a:solidFill>
            <a:schemeClr val="accent4"/>
          </a:solidFill>
        </p:spPr>
        <p:txBody>
          <a:bodyPr lIns="763200" tIns="763200" rIns="763200" bIns="763200" anchor="b" anchorCtr="0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0F809C0-652E-756A-B919-6756D095FC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3588" y="763588"/>
            <a:ext cx="9902825" cy="4341812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9" name="Signet" descr="REiCO Signet">
            <a:extLst>
              <a:ext uri="{FF2B5EF4-FFF2-40B4-BE49-F238E27FC236}">
                <a16:creationId xmlns:a16="http://schemas.microsoft.com/office/drawing/2014/main" id="{B0A5320D-2104-60BA-D0AD-918F934069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0800" y="1086840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42637595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orient="horz" pos="3698" userDrawn="1">
          <p15:clr>
            <a:srgbClr val="F26B43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teilig (helles Signe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motiv" descr="Thematic image">
            <a:extLst>
              <a:ext uri="{FF2B5EF4-FFF2-40B4-BE49-F238E27FC236}">
                <a16:creationId xmlns:a16="http://schemas.microsoft.com/office/drawing/2014/main" id="{12ED8DA2-C512-2534-432B-7FF7C77F6F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105400"/>
            <a:ext cx="11430000" cy="9182100"/>
          </a:xfrm>
          <a:solidFill>
            <a:schemeClr val="accent1"/>
          </a:solidFill>
        </p:spPr>
        <p:txBody>
          <a:bodyPr lIns="763200" tIns="763200" rIns="763200" bIns="763200" anchor="b" anchorCtr="0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0F809C0-652E-756A-B919-6756D095FC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3588" y="763588"/>
            <a:ext cx="9902825" cy="4341812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3" name="Signet" descr="REiCO Signet">
            <a:extLst>
              <a:ext uri="{FF2B5EF4-FFF2-40B4-BE49-F238E27FC236}">
                <a16:creationId xmlns:a16="http://schemas.microsoft.com/office/drawing/2014/main" id="{E1CA4CC0-5AD1-4933-6F2E-8B6B3F5D8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0800" y="1086840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5122080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orient="horz" pos="3698" userDrawn="1">
          <p15:clr>
            <a:srgbClr val="F26B43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" descr="Content text frame">
            <a:extLst>
              <a:ext uri="{FF2B5EF4-FFF2-40B4-BE49-F238E27FC236}">
                <a16:creationId xmlns:a16="http://schemas.microsoft.com/office/drawing/2014/main" id="{6750A408-ED0E-47CF-AC3A-5AD4A6E25CE3}"/>
              </a:ext>
            </a:extLst>
          </p:cNvPr>
          <p:cNvSpPr>
            <a:spLocks noGrp="1"/>
          </p:cNvSpPr>
          <p:nvPr>
            <p:ph type="body" idx="1"/>
          </p:nvPr>
        </p:nvSpPr>
        <p:spPr bwMode="black">
          <a:xfrm>
            <a:off x="763588" y="763588"/>
            <a:ext cx="9902825" cy="12760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9858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7" r:id="rId2"/>
    <p:sldLayoutId id="2147483728" r:id="rId3"/>
    <p:sldLayoutId id="2147483727" r:id="rId4"/>
    <p:sldLayoutId id="2147483729" r:id="rId5"/>
  </p:sldLayoutIdLst>
  <p:hf hdr="0" dt="0"/>
  <p:txStyles>
    <p:titleStyle>
      <a:lvl1pPr algn="l" defTabSz="1904981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7200" b="1" kern="1200" cap="none" spc="38" baseline="0">
          <a:solidFill>
            <a:schemeClr val="tx2"/>
          </a:solidFill>
          <a:latin typeface="+mj-lt"/>
          <a:ea typeface="+mn-ea"/>
          <a:cs typeface="+mn-cs"/>
        </a:defRPr>
      </a:lvl1pPr>
      <a:lvl2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7200" b="0" kern="1200">
          <a:solidFill>
            <a:schemeClr val="tx2"/>
          </a:solidFill>
          <a:latin typeface="+mj-lt"/>
          <a:ea typeface="+mn-ea"/>
          <a:cs typeface="+mn-cs"/>
        </a:defRPr>
      </a:lvl2pPr>
      <a:lvl3pPr marL="0" indent="0" algn="l" defTabSz="1904981" rtl="0" eaLnBrk="1" latinLnBrk="0" hangingPunct="1">
        <a:lnSpc>
          <a:spcPct val="100000"/>
        </a:lnSpc>
        <a:spcBef>
          <a:spcPts val="18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7200" b="0" kern="1200" cap="none" baseline="0">
          <a:solidFill>
            <a:schemeClr val="tx2"/>
          </a:solidFill>
          <a:latin typeface="+mj-lt"/>
          <a:ea typeface="+mn-ea"/>
          <a:cs typeface="+mn-cs"/>
        </a:defRPr>
      </a:lvl3pPr>
      <a:lvl4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1" kern="1200" cap="none" baseline="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0" kern="1200" cap="none" spc="38" baseline="0">
          <a:solidFill>
            <a:schemeClr val="tx2"/>
          </a:solidFill>
          <a:latin typeface="+mj-lt"/>
          <a:ea typeface="+mn-ea"/>
          <a:cs typeface="+mn-cs"/>
        </a:defRPr>
      </a:lvl5pPr>
      <a:lvl6pPr marL="0" indent="0" algn="l" defTabSz="1904981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0" kern="1200" baseline="0">
          <a:solidFill>
            <a:schemeClr val="tx2"/>
          </a:solidFill>
          <a:latin typeface="+mj-lt"/>
          <a:ea typeface="+mn-ea"/>
          <a:cs typeface="+mn-cs"/>
        </a:defRPr>
      </a:lvl6pPr>
      <a:lvl7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1" kern="1200" baseline="0">
          <a:solidFill>
            <a:schemeClr val="tx2"/>
          </a:solidFill>
          <a:latin typeface="+mj-lt"/>
          <a:ea typeface="+mn-ea"/>
          <a:cs typeface="+mn-cs"/>
        </a:defRPr>
      </a:lvl7pPr>
      <a:lvl8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0" kern="1200" baseline="0">
          <a:solidFill>
            <a:schemeClr val="tx2"/>
          </a:solidFill>
          <a:latin typeface="+mj-lt"/>
          <a:ea typeface="+mn-ea"/>
          <a:cs typeface="+mn-cs"/>
        </a:defRPr>
      </a:lvl8pPr>
      <a:lvl9pPr marL="0" indent="0" algn="l" defTabSz="1904981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0" kern="1200" baseline="0">
          <a:solidFill>
            <a:schemeClr val="tx2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491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4981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7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0996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45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494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43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1992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8519" userDrawn="1">
          <p15:clr>
            <a:srgbClr val="F26B43"/>
          </p15:clr>
        </p15:guide>
        <p15:guide id="5" pos="481" userDrawn="1">
          <p15:clr>
            <a:srgbClr val="F26B43"/>
          </p15:clr>
        </p15:guide>
        <p15:guide id="8" orient="horz" pos="481" userDrawn="1">
          <p15:clr>
            <a:srgbClr val="F26B43"/>
          </p15:clr>
        </p15:guide>
        <p15:guide id="13" pos="671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uideline text">
            <a:extLst>
              <a:ext uri="{FF2B5EF4-FFF2-40B4-BE49-F238E27FC236}">
                <a16:creationId xmlns:a16="http://schemas.microsoft.com/office/drawing/2014/main" id="{76BF68C1-9C79-47CA-FEC0-85EF99FEAE3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763587" y="2119196"/>
            <a:ext cx="9971217" cy="11865400"/>
          </a:xfrm>
        </p:spPr>
        <p:txBody>
          <a:bodyPr/>
          <a:lstStyle/>
          <a:p>
            <a:pPr lvl="1" algn="l" rtl="0"/>
            <a:r>
              <a:rPr sz="2400" b="1" i="0" u="none" baseline="0" lang="sk">
                <a:latin typeface="+mn-lt"/>
                <a:ea typeface="+mn-lt"/>
                <a:cs typeface="+mn-lt"/>
              </a:rPr>
              <a:t>Úprava textov</a:t>
            </a:r>
            <a:br>
              <a:rPr sz="2400" b="1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Zadajte texty, ktoré chcete odoslať. 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Snažte sa byť čo najstručnejší a najjednoduchší.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• </a:t>
            </a:r>
            <a:r>
              <a:rPr sz="2400" b="1" i="0" u="none" baseline="0" lang="sk">
                <a:latin typeface="+mn-lt"/>
                <a:ea typeface="+mn-lt"/>
                <a:cs typeface="+mn-lt"/>
              </a:rPr>
              <a:t>Nadpisy </a:t>
            </a:r>
            <a:r>
              <a:rPr sz="2400" b="0" i="0" u="none" baseline="0" lang="sk">
                <a:latin typeface="+mn-lt"/>
                <a:ea typeface="+mn-lt"/>
                <a:cs typeface="+mn-lt"/>
              </a:rPr>
              <a:t>v štýle písma </a:t>
            </a:r>
            <a:r>
              <a:rPr sz="2400" b="0" i="0" u="none" baseline="0" lang="sk">
                <a:sym typeface="Wingdings" panose="05000000000000000000" pitchFamily="2" charset="2"/>
              </a:rPr>
              <a:t></a:t>
            </a:r>
            <a:r>
              <a:rPr sz="2400" b="0" i="0" u="none" baseline="0" lang="sk">
                <a:latin typeface="+mn-lt"/>
                <a:ea typeface="+mn-lt"/>
                <a:cs typeface="+mn-lt"/>
              </a:rPr>
              <a:t> </a:t>
            </a:r>
            <a:r>
              <a:rPr sz="2400" b="1" i="0" u="none" baseline="0" lang="sk">
                <a:latin typeface="+mn-lt"/>
                <a:ea typeface="+mn-lt"/>
                <a:cs typeface="+mn-lt"/>
              </a:rPr>
              <a:t>Tučný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• </a:t>
            </a:r>
            <a:r>
              <a:rPr sz="2400" b="1" i="0" u="none" baseline="0" lang="sk">
                <a:latin typeface="+mn-lt"/>
                <a:ea typeface="+mn-lt"/>
                <a:cs typeface="+mn-lt"/>
              </a:rPr>
              <a:t>Bežný text</a:t>
            </a:r>
            <a:r>
              <a:rPr sz="2400" b="0" i="0" u="none" baseline="0" lang="sk">
                <a:latin typeface="+mn-lt"/>
                <a:ea typeface="+mn-lt"/>
                <a:cs typeface="+mn-lt"/>
              </a:rPr>
              <a:t> v štýle písma </a:t>
            </a:r>
            <a:r>
              <a:rPr sz="2400" b="0" i="0" u="none" baseline="0" lang="sk">
                <a:sym typeface="Wingdings" panose="05000000000000000000" pitchFamily="2" charset="2"/>
              </a:rPr>
              <a:t></a:t>
            </a:r>
            <a:r>
              <a:rPr sz="2400" b="0" i="0" u="none" baseline="0" lang="sk">
                <a:latin typeface="+mn-lt"/>
                <a:ea typeface="+mn-lt"/>
                <a:cs typeface="+mn-lt"/>
              </a:rPr>
              <a:t> Normálny</a:t>
            </a:r>
            <a:br>
              <a:rPr sz="2400" lang="sk">
                <a:latin typeface="+mn-lt"/>
              </a:rPr>
            </a:br>
            <a:endParaRPr lang="sk" sz="2400" dirty="0">
              <a:latin typeface="+mn-lt"/>
            </a:endParaRPr>
          </a:p>
          <a:p>
            <a:pPr lvl="1" algn="l" rtl="0"/>
            <a:r>
              <a:rPr sz="2400" b="1" i="0" u="none" baseline="0" lang="sk">
                <a:latin typeface="+mn-lt"/>
                <a:ea typeface="+mn-lt"/>
                <a:cs typeface="+mn-lt"/>
              </a:rPr>
              <a:t>Zmena motívu obrázku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Ak chcete zmeniť motív obrázku z príkladov, vyberte ho pravým tlačidlom myši a potom kliknite na 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a. </a:t>
            </a:r>
            <a:r>
              <a:rPr sz="2400" b="1" i="0" u="none" baseline="0" lang="sk">
                <a:latin typeface="+mn-lt"/>
                <a:ea typeface="+mn-lt"/>
                <a:cs typeface="+mn-lt"/>
              </a:rPr>
              <a:t>Zmeniť obrázok</a:t>
            </a:r>
            <a:r>
              <a:rPr sz="2400" b="0" i="0" u="none" baseline="0" lang="sk">
                <a:latin typeface="+mn-lt"/>
                <a:ea typeface="+mn-lt"/>
                <a:cs typeface="+mn-lt"/>
              </a:rPr>
              <a:t> 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b. </a:t>
            </a:r>
            <a:r>
              <a:rPr sz="2400" b="1" i="0" u="none" baseline="0" lang="sk">
                <a:latin typeface="+mn-lt"/>
                <a:ea typeface="+mn-lt"/>
                <a:cs typeface="+mn-lt"/>
              </a:rPr>
              <a:t>Toto zariadenie …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c. Vyberte obrázok, ktorý chcete použiť.</a:t>
            </a:r>
            <a:br>
              <a:rPr sz="2400" lang="sk">
                <a:latin typeface="+mn-lt"/>
              </a:rPr>
            </a:br>
            <a:endParaRPr lang="sk" sz="2400" noProof="0" dirty="0">
              <a:latin typeface="+mn-lt"/>
            </a:endParaRPr>
          </a:p>
          <a:p>
            <a:pPr lvl="1" algn="l" rtl="0"/>
            <a:r>
              <a:rPr sz="2400" b="1" i="0" u="none" baseline="0" lang="sk">
                <a:latin typeface="+mn-lt"/>
                <a:ea typeface="+mn-lt"/>
                <a:cs typeface="+mn-lt"/>
              </a:rPr>
              <a:t>Exportovať ako obrázok</a:t>
            </a:r>
            <a:br>
              <a:rPr sz="2400" b="1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Nakoniec exportujte hotový dizajn ako obrázok. 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Urobte tak kliknutím na …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a. </a:t>
            </a:r>
            <a:r>
              <a:rPr sz="2400" b="1" i="0" u="none" baseline="0" lang="sk">
                <a:latin typeface="+mn-lt"/>
                <a:ea typeface="+mn-lt"/>
                <a:cs typeface="+mn-lt"/>
              </a:rPr>
              <a:t>Súbor</a:t>
            </a:r>
            <a:r>
              <a:rPr sz="2400" b="0" i="0" u="none" baseline="0" lang="sk">
                <a:latin typeface="+mn-lt"/>
                <a:ea typeface="+mn-lt"/>
                <a:cs typeface="+mn-lt"/>
              </a:rPr>
              <a:t> 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b. </a:t>
            </a:r>
            <a:r>
              <a:rPr sz="2400" b="1" i="0" u="none" baseline="0" lang="sk">
                <a:latin typeface="+mn-lt"/>
                <a:ea typeface="+mn-lt"/>
                <a:cs typeface="+mn-lt"/>
              </a:rPr>
              <a:t>Exportovať</a:t>
            </a:r>
            <a:r>
              <a:rPr sz="2400" b="0" i="0" u="none" baseline="0" lang="sk">
                <a:latin typeface="+mn-lt"/>
                <a:ea typeface="+mn-lt"/>
                <a:cs typeface="+mn-lt"/>
              </a:rPr>
              <a:t> </a:t>
            </a:r>
            <a:br>
              <a:rPr sz="2400" lang="sk">
                <a:latin typeface="+mn-lt"/>
                <a:sym typeface="Wingdings" panose="05000000000000000000" pitchFamily="2" charset="2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  <a:sym typeface="Wingdings" panose="05000000000000000000" pitchFamily="2" charset="2"/>
              </a:rPr>
              <a:t>c. </a:t>
            </a:r>
            <a:r>
              <a:rPr sz="2400" b="1" i="0" u="none" baseline="0" lang="sk">
                <a:latin typeface="+mn-lt"/>
                <a:ea typeface="+mn-lt"/>
                <a:cs typeface="+mn-lt"/>
              </a:rPr>
              <a:t>Zmeniť typ súboru </a:t>
            </a:r>
            <a:r>
              <a:rPr sz="2400" b="0" i="0" u="none" baseline="0" lang="sk">
                <a:latin typeface="+mn-lt"/>
                <a:ea typeface="+mn-lt"/>
                <a:cs typeface="+mn-lt"/>
              </a:rPr>
              <a:t>a vyberte formát PNG alebo JPEG.</a:t>
            </a:r>
            <a:br>
              <a:rPr sz="2400" lang="sk">
                <a:latin typeface="+mn-lt"/>
              </a:rPr>
            </a:br>
            <a:r>
              <a:rPr sz="2400" b="0" i="0" u="none" baseline="0" lang="sk">
                <a:latin typeface="+mn-lt"/>
                <a:ea typeface="+mn-lt"/>
                <a:cs typeface="+mn-lt"/>
              </a:rPr>
              <a:t>Na záver kliknite na </a:t>
            </a:r>
            <a:r>
              <a:rPr sz="2400" b="1" i="0" u="none" baseline="0" lang="sk">
                <a:latin typeface="+mn-lt"/>
                <a:ea typeface="+mn-lt"/>
                <a:cs typeface="+mn-lt"/>
              </a:rPr>
              <a:t>Uložiť ako</a:t>
            </a:r>
            <a:r>
              <a:rPr sz="2400" b="0" i="0" u="none" baseline="0" lang="sk">
                <a:latin typeface="+mn-lt"/>
                <a:ea typeface="+mn-lt"/>
                <a:cs typeface="+mn-lt"/>
              </a:rPr>
              <a:t>.</a:t>
            </a:r>
          </a:p>
          <a:p>
            <a:pPr lvl="2" algn="l" rtl="0"/>
            <a:br>
              <a:rPr sz="2400" lang="sk">
                <a:latin typeface="+mn-lt"/>
              </a:rPr>
            </a:br>
            <a:endParaRPr lang="sk" sz="2400" dirty="0">
              <a:latin typeface="+mn-lt"/>
            </a:endParaRPr>
          </a:p>
          <a:p>
            <a:pPr lvl="2" algn="l" rtl="0"/>
            <a:r>
              <a:rPr sz="2400" b="0" i="0" u="none" baseline="0" lang="sk">
                <a:latin typeface="+mn-lt"/>
                <a:ea typeface="+mn-lt"/>
                <a:cs typeface="+mn-lt"/>
              </a:rPr>
              <a:t>Pripravený na vytvorenie príspevku!</a:t>
            </a:r>
          </a:p>
        </p:txBody>
      </p:sp>
      <p:sp>
        <p:nvSpPr>
          <p:cNvPr id="2" name="Farbfläche Alge">
            <a:extLst>
              <a:ext uri="{FF2B5EF4-FFF2-40B4-BE49-F238E27FC236}">
                <a16:creationId xmlns:a16="http://schemas.microsoft.com/office/drawing/2014/main" id="{3ABD8C4B-3292-03C5-3BCE-B873F41B794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1430000" cy="153725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8000" tIns="72000" rIns="108000" bIns="72000" rtlCol="0" anchor="t" anchorCtr="0"/>
          <a:lstStyle/>
          <a:p>
            <a:pPr algn="l" rtl="0"/>
            <a:endParaRPr lang="sk" dirty="0"/>
          </a:p>
        </p:txBody>
      </p:sp>
      <p:sp>
        <p:nvSpPr>
          <p:cNvPr id="5" name="Anleitungs-Text">
            <a:extLst>
              <a:ext uri="{FF2B5EF4-FFF2-40B4-BE49-F238E27FC236}">
                <a16:creationId xmlns:a16="http://schemas.microsoft.com/office/drawing/2014/main" id="{A4150601-F600-180E-52E3-108C8A30135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69235" y="302904"/>
            <a:ext cx="850126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sz="2800" b="1" i="0" u="none" baseline="0" lang="sk">
                <a:solidFill>
                  <a:schemeClr val="bg1"/>
                </a:solidFill>
                <a:latin typeface="+mj-lt"/>
                <a:ea typeface="+mj-lt"/>
                <a:cs typeface="+mj-lt"/>
              </a:rPr>
              <a:t>Návod </a:t>
            </a:r>
            <a:br>
              <a:rPr sz="2800" b="1" lang="sk">
                <a:solidFill>
                  <a:schemeClr val="bg1"/>
                </a:solidFill>
                <a:latin typeface="+mj-lt"/>
              </a:rPr>
            </a:br>
            <a:r>
              <a:rPr sz="2800" b="1" i="0" u="none" baseline="0" lang="sk">
                <a:solidFill>
                  <a:schemeClr val="bg1"/>
                </a:solidFill>
                <a:latin typeface="+mj-lt"/>
                <a:ea typeface="+mj-lt"/>
                <a:cs typeface="+mj-lt"/>
              </a:rPr>
              <a:t>Šablóny PowerPoint pre sociálne médiá</a:t>
            </a:r>
            <a:endParaRPr lang="sk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REiCO Logo">
            <a:extLst>
              <a:ext uri="{FF2B5EF4-FFF2-40B4-BE49-F238E27FC236}">
                <a16:creationId xmlns:a16="http://schemas.microsoft.com/office/drawing/2014/main" id="{2385E69A-5DED-2C2C-E40F-CACA62A83A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3096" y="409840"/>
            <a:ext cx="2809461" cy="7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44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bild">
            <a:extLst>
              <a:ext uri="{FF2B5EF4-FFF2-40B4-BE49-F238E27FC236}">
                <a16:creationId xmlns:a16="http://schemas.microsoft.com/office/drawing/2014/main" id="{809B4B42-1F84-8BBF-EDCF-256D9FA6E3A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/>
          <a:srcRect l="16" r="16"/>
          <a:stretch/>
        </p:blipFill>
        <p:spPr>
          <a:xfrm>
            <a:off x="0" y="0"/>
            <a:ext cx="11430000" cy="14287500"/>
          </a:xfrm>
        </p:spPr>
      </p:pic>
      <p:sp>
        <p:nvSpPr>
          <p:cNvPr id="4" name="Textinhalt">
            <a:extLst>
              <a:ext uri="{FF2B5EF4-FFF2-40B4-BE49-F238E27FC236}">
                <a16:creationId xmlns:a16="http://schemas.microsoft.com/office/drawing/2014/main" id="{1DEEBCCD-7641-2CE6-022B-04485C9C563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algn="l" rtl="0"/>
            <a:r>
              <a:rPr b="1" i="0" u="none" baseline="0" lang="sk"/>
              <a:t>Nadpis</a:t>
            </a:r>
          </a:p>
          <a:p>
            <a:pPr lvl="1" algn="l" rtl="0"/>
            <a:r>
              <a:rPr b="0" i="0" u="none" baseline="0" lang="sk"/>
              <a:t>Váš vlastný text </a:t>
            </a:r>
          </a:p>
          <a:p>
            <a:pPr lvl="1" algn="l" rtl="0"/>
            <a:r>
              <a:rPr b="0" i="0" u="none" baseline="0" lang="sk"/>
              <a:t>pre tento príspevok.</a:t>
            </a:r>
          </a:p>
        </p:txBody>
      </p:sp>
      <p:sp>
        <p:nvSpPr>
          <p:cNvPr id="22" name="REiCO Signet">
            <a:extLst>
              <a:ext uri="{FF2B5EF4-FFF2-40B4-BE49-F238E27FC236}">
                <a16:creationId xmlns:a16="http://schemas.microsoft.com/office/drawing/2014/main" id="{467BA7E9-D989-F92F-40A8-044306C06F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endParaRPr lang="sk" dirty="0"/>
          </a:p>
        </p:txBody>
      </p:sp>
      <p:grpSp>
        <p:nvGrpSpPr>
          <p:cNvPr id="11" name="Schutzbereich" hidden="1">
            <a:extLst>
              <a:ext uri="{FF2B5EF4-FFF2-40B4-BE49-F238E27FC236}">
                <a16:creationId xmlns:a16="http://schemas.microsoft.com/office/drawing/2014/main" id="{BE7F7B68-B3F8-E20E-6000-F6A7CF0A1E4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12" name="Schutzbereich Signet">
              <a:extLst>
                <a:ext uri="{FF2B5EF4-FFF2-40B4-BE49-F238E27FC236}">
                  <a16:creationId xmlns:a16="http://schemas.microsoft.com/office/drawing/2014/main" id="{F7DA48FB-B7EC-BE1D-EACC-9F40C6565F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17" name="Schutzbereich Signet">
              <a:extLst>
                <a:ext uri="{FF2B5EF4-FFF2-40B4-BE49-F238E27FC236}">
                  <a16:creationId xmlns:a16="http://schemas.microsoft.com/office/drawing/2014/main" id="{5CCA6BA6-EA95-7B02-12FA-2F35DC69E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18" name="Schutzbereich Text">
              <a:extLst>
                <a:ext uri="{FF2B5EF4-FFF2-40B4-BE49-F238E27FC236}">
                  <a16:creationId xmlns:a16="http://schemas.microsoft.com/office/drawing/2014/main" id="{1078BD93-B620-A51F-90F6-97131DB8D7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19" name="Schutzbereich Text">
              <a:extLst>
                <a:ext uri="{FF2B5EF4-FFF2-40B4-BE49-F238E27FC236}">
                  <a16:creationId xmlns:a16="http://schemas.microsoft.com/office/drawing/2014/main" id="{4EE201D8-03A7-E424-90DA-F949AE9FCC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195631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D864B-1159-63E0-25F3-560A162E3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bild">
            <a:extLst>
              <a:ext uri="{FF2B5EF4-FFF2-40B4-BE49-F238E27FC236}">
                <a16:creationId xmlns:a16="http://schemas.microsoft.com/office/drawing/2014/main" id="{6628FE7D-1BDE-56F9-EED9-C390B54F77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1430000" cy="14287500"/>
          </a:xfrm>
        </p:spPr>
      </p:pic>
      <p:sp>
        <p:nvSpPr>
          <p:cNvPr id="17" name="Textinhalt">
            <a:extLst>
              <a:ext uri="{FF2B5EF4-FFF2-40B4-BE49-F238E27FC236}">
                <a16:creationId xmlns:a16="http://schemas.microsoft.com/office/drawing/2014/main" id="{793A1CB6-64F8-E25B-D701-B95FB02AD6D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algn="l" rtl="0"/>
            <a:r>
              <a:rPr b="1" i="0" u="none" baseline="0" lang="sk"/>
              <a:t>Nadpis</a:t>
            </a:r>
          </a:p>
          <a:p>
            <a:pPr lvl="1" algn="l" rtl="0"/>
            <a:r>
              <a:rPr b="0" i="0" u="none" baseline="0" lang="sk"/>
              <a:t>Váš vlastný text </a:t>
            </a:r>
          </a:p>
          <a:p>
            <a:pPr lvl="1" algn="l" rtl="0"/>
            <a:r>
              <a:rPr b="0" i="0" u="none" baseline="0" lang="sk"/>
              <a:t>pre tento príspevok.</a:t>
            </a:r>
          </a:p>
        </p:txBody>
      </p:sp>
      <p:sp>
        <p:nvSpPr>
          <p:cNvPr id="20" name="REiCO Signet">
            <a:extLst>
              <a:ext uri="{FF2B5EF4-FFF2-40B4-BE49-F238E27FC236}">
                <a16:creationId xmlns:a16="http://schemas.microsoft.com/office/drawing/2014/main" id="{E861C4CE-35BE-CED9-5C79-9DBC9C15BF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0" y="10868400"/>
            <a:ext cx="4579200" cy="2289600"/>
          </a:xfrm>
        </p:spPr>
        <p:txBody>
          <a:bodyPr/>
          <a:lstStyle/>
          <a:p>
            <a:endParaRPr lang="sk" dirty="0"/>
          </a:p>
        </p:txBody>
      </p:sp>
      <p:grpSp>
        <p:nvGrpSpPr>
          <p:cNvPr id="21" name="Schutzbereich" hidden="1">
            <a:extLst>
              <a:ext uri="{FF2B5EF4-FFF2-40B4-BE49-F238E27FC236}">
                <a16:creationId xmlns:a16="http://schemas.microsoft.com/office/drawing/2014/main" id="{50442742-050F-485C-77B7-F2C5A26B42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22" name="Schutzbereich Signet">
              <a:extLst>
                <a:ext uri="{FF2B5EF4-FFF2-40B4-BE49-F238E27FC236}">
                  <a16:creationId xmlns:a16="http://schemas.microsoft.com/office/drawing/2014/main" id="{9A411BF0-E5F9-C179-A518-C70485981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23" name="Schutzbereich Signet">
              <a:extLst>
                <a:ext uri="{FF2B5EF4-FFF2-40B4-BE49-F238E27FC236}">
                  <a16:creationId xmlns:a16="http://schemas.microsoft.com/office/drawing/2014/main" id="{2EB112DE-98FF-F858-F6E3-566F80337B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24" name="Schutzbereich Text">
              <a:extLst>
                <a:ext uri="{FF2B5EF4-FFF2-40B4-BE49-F238E27FC236}">
                  <a16:creationId xmlns:a16="http://schemas.microsoft.com/office/drawing/2014/main" id="{D229D22F-7284-C623-B244-2777CFB405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25" name="Schutzbereich Text">
              <a:extLst>
                <a:ext uri="{FF2B5EF4-FFF2-40B4-BE49-F238E27FC236}">
                  <a16:creationId xmlns:a16="http://schemas.microsoft.com/office/drawing/2014/main" id="{7F05356A-DA49-3E2D-993B-3DF98A967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259638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motiv">
            <a:extLst>
              <a:ext uri="{FF2B5EF4-FFF2-40B4-BE49-F238E27FC236}">
                <a16:creationId xmlns:a16="http://schemas.microsoft.com/office/drawing/2014/main" id="{6FBFDA9A-8636-375C-3FCD-172B7E2730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105400"/>
            <a:ext cx="11430000" cy="9182100"/>
          </a:xfrm>
        </p:spPr>
      </p:pic>
      <p:sp>
        <p:nvSpPr>
          <p:cNvPr id="3" name="Textinhalt">
            <a:extLst>
              <a:ext uri="{FF2B5EF4-FFF2-40B4-BE49-F238E27FC236}">
                <a16:creationId xmlns:a16="http://schemas.microsoft.com/office/drawing/2014/main" id="{33AD5CE0-91E7-266D-3EFF-4565B5C1F6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pPr algn="l" rtl="0"/>
            <a:r>
              <a:rPr b="1" i="0" u="none" baseline="0" lang="sk"/>
              <a:t>Nadpis</a:t>
            </a:r>
          </a:p>
          <a:p>
            <a:pPr lvl="1" algn="l" rtl="0"/>
            <a:r>
              <a:rPr b="0" i="0" u="none" baseline="0" lang="sk"/>
              <a:t>Váš vlastný text </a:t>
            </a:r>
          </a:p>
          <a:p>
            <a:pPr lvl="1" algn="l" rtl="0"/>
            <a:r>
              <a:rPr b="0" i="0" u="none" baseline="0" lang="sk"/>
              <a:t>pre tento príspevok.</a:t>
            </a:r>
          </a:p>
        </p:txBody>
      </p:sp>
      <p:sp>
        <p:nvSpPr>
          <p:cNvPr id="7" name="REiCO Signet">
            <a:extLst>
              <a:ext uri="{FF2B5EF4-FFF2-40B4-BE49-F238E27FC236}">
                <a16:creationId xmlns:a16="http://schemas.microsoft.com/office/drawing/2014/main" id="{3A69C30A-4A4F-D4A6-ABC3-A9E40B2C07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4"/>
          </p:nvPr>
        </p:nvSpPr>
        <p:spPr/>
        <p:txBody>
          <a:bodyPr/>
          <a:lstStyle/>
          <a:p>
            <a:endParaRPr lang="sk" dirty="0"/>
          </a:p>
        </p:txBody>
      </p:sp>
      <p:grpSp>
        <p:nvGrpSpPr>
          <p:cNvPr id="33" name="Schutzbereich" hidden="1">
            <a:extLst>
              <a:ext uri="{FF2B5EF4-FFF2-40B4-BE49-F238E27FC236}">
                <a16:creationId xmlns:a16="http://schemas.microsoft.com/office/drawing/2014/main" id="{081DD2A6-F0E7-236C-2E57-5CA6D97BC2D9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32" name="Signetbereich">
              <a:extLst>
                <a:ext uri="{FF2B5EF4-FFF2-40B4-BE49-F238E27FC236}">
                  <a16:creationId xmlns:a16="http://schemas.microsoft.com/office/drawing/2014/main" id="{91DA50CA-C35E-32A2-25FF-6266475EE2DC}"/>
                </a:ext>
              </a:extLst>
            </p:cNvPr>
            <p:cNvSpPr>
              <a:spLocks/>
            </p:cNvSpPr>
            <p:nvPr/>
          </p:nvSpPr>
          <p:spPr>
            <a:xfrm>
              <a:off x="0" y="5870575"/>
              <a:ext cx="4579200" cy="2289600"/>
            </a:xfrm>
            <a:custGeom>
              <a:avLst/>
              <a:gdLst>
                <a:gd name="csX0" fmla="*/ 707183 w 4579200"/>
                <a:gd name="csY0" fmla="*/ 1662910 h 2289600"/>
                <a:gd name="csX1" fmla="*/ 736965 w 4579200"/>
                <a:gd name="csY1" fmla="*/ 1750827 h 2289600"/>
                <a:gd name="csX2" fmla="*/ 677758 w 4579200"/>
                <a:gd name="csY2" fmla="*/ 1750827 h 2289600"/>
                <a:gd name="csX3" fmla="*/ 1801361 w 4579200"/>
                <a:gd name="csY3" fmla="*/ 1646812 h 2289600"/>
                <a:gd name="csX4" fmla="*/ 1837628 w 4579200"/>
                <a:gd name="csY4" fmla="*/ 1646812 h 2289600"/>
                <a:gd name="csX5" fmla="*/ 1861553 w 4579200"/>
                <a:gd name="csY5" fmla="*/ 1654682 h 2289600"/>
                <a:gd name="csX6" fmla="*/ 1869781 w 4579200"/>
                <a:gd name="csY6" fmla="*/ 1676237 h 2289600"/>
                <a:gd name="csX7" fmla="*/ 1861553 w 4579200"/>
                <a:gd name="csY7" fmla="*/ 1698462 h 2289600"/>
                <a:gd name="csX8" fmla="*/ 1837628 w 4579200"/>
                <a:gd name="csY8" fmla="*/ 1706332 h 2289600"/>
                <a:gd name="csX9" fmla="*/ 1801361 w 4579200"/>
                <a:gd name="csY9" fmla="*/ 1706332 h 2289600"/>
                <a:gd name="csX10" fmla="*/ 913247 w 4579200"/>
                <a:gd name="csY10" fmla="*/ 1646812 h 2289600"/>
                <a:gd name="csX11" fmla="*/ 949514 w 4579200"/>
                <a:gd name="csY11" fmla="*/ 1646812 h 2289600"/>
                <a:gd name="csX12" fmla="*/ 973438 w 4579200"/>
                <a:gd name="csY12" fmla="*/ 1654682 h 2289600"/>
                <a:gd name="csX13" fmla="*/ 981666 w 4579200"/>
                <a:gd name="csY13" fmla="*/ 1676237 h 2289600"/>
                <a:gd name="csX14" fmla="*/ 973438 w 4579200"/>
                <a:gd name="csY14" fmla="*/ 1698462 h 2289600"/>
                <a:gd name="csX15" fmla="*/ 949514 w 4579200"/>
                <a:gd name="csY15" fmla="*/ 1706332 h 2289600"/>
                <a:gd name="csX16" fmla="*/ 913247 w 4579200"/>
                <a:gd name="csY16" fmla="*/ 1706332 h 2289600"/>
                <a:gd name="csX17" fmla="*/ 471470 w 4579200"/>
                <a:gd name="csY17" fmla="*/ 1645470 h 2289600"/>
                <a:gd name="csX18" fmla="*/ 503265 w 4579200"/>
                <a:gd name="csY18" fmla="*/ 1645470 h 2289600"/>
                <a:gd name="csX19" fmla="*/ 528218 w 4579200"/>
                <a:gd name="csY19" fmla="*/ 1653341 h 2289600"/>
                <a:gd name="csX20" fmla="*/ 536446 w 4579200"/>
                <a:gd name="csY20" fmla="*/ 1675566 h 2289600"/>
                <a:gd name="csX21" fmla="*/ 528218 w 4579200"/>
                <a:gd name="csY21" fmla="*/ 1697791 h 2289600"/>
                <a:gd name="csX22" fmla="*/ 503265 w 4579200"/>
                <a:gd name="csY22" fmla="*/ 1705662 h 2289600"/>
                <a:gd name="csX23" fmla="*/ 471470 w 4579200"/>
                <a:gd name="csY23" fmla="*/ 1705662 h 2289600"/>
                <a:gd name="csX24" fmla="*/ 412978 w 4579200"/>
                <a:gd name="csY24" fmla="*/ 1598292 h 2289600"/>
                <a:gd name="csX25" fmla="*/ 412978 w 4579200"/>
                <a:gd name="csY25" fmla="*/ 1838431 h 2289600"/>
                <a:gd name="csX26" fmla="*/ 471470 w 4579200"/>
                <a:gd name="csY26" fmla="*/ 1838431 h 2289600"/>
                <a:gd name="csX27" fmla="*/ 471470 w 4579200"/>
                <a:gd name="csY27" fmla="*/ 1752214 h 2289600"/>
                <a:gd name="csX28" fmla="*/ 507737 w 4579200"/>
                <a:gd name="csY28" fmla="*/ 1752214 h 2289600"/>
                <a:gd name="csX29" fmla="*/ 557017 w 4579200"/>
                <a:gd name="csY29" fmla="*/ 1741615 h 2289600"/>
                <a:gd name="csX30" fmla="*/ 586442 w 4579200"/>
                <a:gd name="csY30" fmla="*/ 1713890 h 2289600"/>
                <a:gd name="csX31" fmla="*/ 596007 w 4579200"/>
                <a:gd name="csY31" fmla="*/ 1675589 h 2289600"/>
                <a:gd name="csX32" fmla="*/ 596012 w 4579200"/>
                <a:gd name="csY32" fmla="*/ 1675611 h 2289600"/>
                <a:gd name="csX33" fmla="*/ 596012 w 4579200"/>
                <a:gd name="csY33" fmla="*/ 1675566 h 2289600"/>
                <a:gd name="csX34" fmla="*/ 596007 w 4579200"/>
                <a:gd name="csY34" fmla="*/ 1675589 h 2289600"/>
                <a:gd name="csX35" fmla="*/ 586084 w 4579200"/>
                <a:gd name="csY35" fmla="*/ 1635587 h 2289600"/>
                <a:gd name="csX36" fmla="*/ 556302 w 4579200"/>
                <a:gd name="csY36" fmla="*/ 1608219 h 2289600"/>
                <a:gd name="csX37" fmla="*/ 507737 w 4579200"/>
                <a:gd name="csY37" fmla="*/ 1598292 h 2289600"/>
                <a:gd name="csX38" fmla="*/ 1742824 w 4579200"/>
                <a:gd name="csY38" fmla="*/ 1598247 h 2289600"/>
                <a:gd name="csX39" fmla="*/ 1742824 w 4579200"/>
                <a:gd name="csY39" fmla="*/ 1838387 h 2289600"/>
                <a:gd name="csX40" fmla="*/ 1801316 w 4579200"/>
                <a:gd name="csY40" fmla="*/ 1838387 h 2289600"/>
                <a:gd name="csX41" fmla="*/ 1801316 w 4579200"/>
                <a:gd name="csY41" fmla="*/ 1747742 h 2289600"/>
                <a:gd name="csX42" fmla="*/ 1815358 w 4579200"/>
                <a:gd name="csY42" fmla="*/ 1747742 h 2289600"/>
                <a:gd name="csX43" fmla="*/ 1865309 w 4579200"/>
                <a:gd name="csY43" fmla="*/ 1838387 h 2289600"/>
                <a:gd name="csX44" fmla="*/ 1865264 w 4579200"/>
                <a:gd name="csY44" fmla="*/ 1838431 h 2289600"/>
                <a:gd name="csX45" fmla="*/ 1931314 w 4579200"/>
                <a:gd name="csY45" fmla="*/ 1838431 h 2289600"/>
                <a:gd name="csX46" fmla="*/ 1875907 w 4579200"/>
                <a:gd name="csY46" fmla="*/ 1743315 h 2289600"/>
                <a:gd name="csX47" fmla="*/ 1915573 w 4579200"/>
                <a:gd name="csY47" fmla="*/ 1716618 h 2289600"/>
                <a:gd name="csX48" fmla="*/ 1929257 w 4579200"/>
                <a:gd name="csY48" fmla="*/ 1673866 h 2289600"/>
                <a:gd name="csX49" fmla="*/ 1919329 w 4579200"/>
                <a:gd name="csY49" fmla="*/ 1635542 h 2289600"/>
                <a:gd name="csX50" fmla="*/ 1889233 w 4579200"/>
                <a:gd name="csY50" fmla="*/ 1608175 h 2289600"/>
                <a:gd name="csX51" fmla="*/ 1840982 w 4579200"/>
                <a:gd name="csY51" fmla="*/ 1598247 h 2289600"/>
                <a:gd name="csX52" fmla="*/ 1550936 w 4579200"/>
                <a:gd name="csY52" fmla="*/ 1598247 h 2289600"/>
                <a:gd name="csX53" fmla="*/ 1550936 w 4579200"/>
                <a:gd name="csY53" fmla="*/ 1838387 h 2289600"/>
                <a:gd name="csX54" fmla="*/ 1698016 w 4579200"/>
                <a:gd name="csY54" fmla="*/ 1838387 h 2289600"/>
                <a:gd name="csX55" fmla="*/ 1698016 w 4579200"/>
                <a:gd name="csY55" fmla="*/ 1791521 h 2289600"/>
                <a:gd name="csX56" fmla="*/ 1609428 w 4579200"/>
                <a:gd name="csY56" fmla="*/ 1791521 h 2289600"/>
                <a:gd name="csX57" fmla="*/ 1609428 w 4579200"/>
                <a:gd name="csY57" fmla="*/ 1738843 h 2289600"/>
                <a:gd name="csX58" fmla="*/ 1687776 w 4579200"/>
                <a:gd name="csY58" fmla="*/ 1738843 h 2289600"/>
                <a:gd name="csX59" fmla="*/ 1687776 w 4579200"/>
                <a:gd name="csY59" fmla="*/ 1693677 h 2289600"/>
                <a:gd name="csX60" fmla="*/ 1609428 w 4579200"/>
                <a:gd name="csY60" fmla="*/ 1693677 h 2289600"/>
                <a:gd name="csX61" fmla="*/ 1609428 w 4579200"/>
                <a:gd name="csY61" fmla="*/ 1645112 h 2289600"/>
                <a:gd name="csX62" fmla="*/ 1698016 w 4579200"/>
                <a:gd name="csY62" fmla="*/ 1645112 h 2289600"/>
                <a:gd name="csX63" fmla="*/ 1698016 w 4579200"/>
                <a:gd name="csY63" fmla="*/ 1598247 h 2289600"/>
                <a:gd name="csX64" fmla="*/ 1286872 w 4579200"/>
                <a:gd name="csY64" fmla="*/ 1598247 h 2289600"/>
                <a:gd name="csX65" fmla="*/ 1286872 w 4579200"/>
                <a:gd name="csY65" fmla="*/ 1838387 h 2289600"/>
                <a:gd name="csX66" fmla="*/ 1345364 w 4579200"/>
                <a:gd name="csY66" fmla="*/ 1838387 h 2289600"/>
                <a:gd name="csX67" fmla="*/ 1345364 w 4579200"/>
                <a:gd name="csY67" fmla="*/ 1690278 h 2289600"/>
                <a:gd name="csX68" fmla="*/ 1443209 w 4579200"/>
                <a:gd name="csY68" fmla="*/ 1838387 h 2289600"/>
                <a:gd name="csX69" fmla="*/ 1501701 w 4579200"/>
                <a:gd name="csY69" fmla="*/ 1838387 h 2289600"/>
                <a:gd name="csX70" fmla="*/ 1501701 w 4579200"/>
                <a:gd name="csY70" fmla="*/ 1598247 h 2289600"/>
                <a:gd name="csX71" fmla="*/ 1443209 w 4579200"/>
                <a:gd name="csY71" fmla="*/ 1598247 h 2289600"/>
                <a:gd name="csX72" fmla="*/ 1443209 w 4579200"/>
                <a:gd name="csY72" fmla="*/ 1747071 h 2289600"/>
                <a:gd name="csX73" fmla="*/ 1345364 w 4579200"/>
                <a:gd name="csY73" fmla="*/ 1598247 h 2289600"/>
                <a:gd name="csX74" fmla="*/ 1068331 w 4579200"/>
                <a:gd name="csY74" fmla="*/ 1598247 h 2289600"/>
                <a:gd name="csX75" fmla="*/ 1068331 w 4579200"/>
                <a:gd name="csY75" fmla="*/ 1645112 h 2289600"/>
                <a:gd name="csX76" fmla="*/ 1131966 w 4579200"/>
                <a:gd name="csY76" fmla="*/ 1645112 h 2289600"/>
                <a:gd name="csX77" fmla="*/ 1131966 w 4579200"/>
                <a:gd name="csY77" fmla="*/ 1838387 h 2289600"/>
                <a:gd name="csX78" fmla="*/ 1190458 w 4579200"/>
                <a:gd name="csY78" fmla="*/ 1838387 h 2289600"/>
                <a:gd name="csX79" fmla="*/ 1190458 w 4579200"/>
                <a:gd name="csY79" fmla="*/ 1645112 h 2289600"/>
                <a:gd name="csX80" fmla="*/ 1254093 w 4579200"/>
                <a:gd name="csY80" fmla="*/ 1645112 h 2289600"/>
                <a:gd name="csX81" fmla="*/ 1254093 w 4579200"/>
                <a:gd name="csY81" fmla="*/ 1598247 h 2289600"/>
                <a:gd name="csX82" fmla="*/ 854710 w 4579200"/>
                <a:gd name="csY82" fmla="*/ 1598247 h 2289600"/>
                <a:gd name="csX83" fmla="*/ 854710 w 4579200"/>
                <a:gd name="csY83" fmla="*/ 1838387 h 2289600"/>
                <a:gd name="csX84" fmla="*/ 913202 w 4579200"/>
                <a:gd name="csY84" fmla="*/ 1838387 h 2289600"/>
                <a:gd name="csX85" fmla="*/ 913202 w 4579200"/>
                <a:gd name="csY85" fmla="*/ 1747742 h 2289600"/>
                <a:gd name="csX86" fmla="*/ 927244 w 4579200"/>
                <a:gd name="csY86" fmla="*/ 1747742 h 2289600"/>
                <a:gd name="csX87" fmla="*/ 977195 w 4579200"/>
                <a:gd name="csY87" fmla="*/ 1838387 h 2289600"/>
                <a:gd name="csX88" fmla="*/ 977239 w 4579200"/>
                <a:gd name="csY88" fmla="*/ 1838431 h 2289600"/>
                <a:gd name="csX89" fmla="*/ 1043244 w 4579200"/>
                <a:gd name="csY89" fmla="*/ 1838431 h 2289600"/>
                <a:gd name="csX90" fmla="*/ 987838 w 4579200"/>
                <a:gd name="csY90" fmla="*/ 1743315 h 2289600"/>
                <a:gd name="csX91" fmla="*/ 1027503 w 4579200"/>
                <a:gd name="csY91" fmla="*/ 1716618 h 2289600"/>
                <a:gd name="csX92" fmla="*/ 1041187 w 4579200"/>
                <a:gd name="csY92" fmla="*/ 1673866 h 2289600"/>
                <a:gd name="csX93" fmla="*/ 1031259 w 4579200"/>
                <a:gd name="csY93" fmla="*/ 1635542 h 2289600"/>
                <a:gd name="csX94" fmla="*/ 1001164 w 4579200"/>
                <a:gd name="csY94" fmla="*/ 1608175 h 2289600"/>
                <a:gd name="csX95" fmla="*/ 952912 w 4579200"/>
                <a:gd name="csY95" fmla="*/ 1598247 h 2289600"/>
                <a:gd name="csX96" fmla="*/ 673688 w 4579200"/>
                <a:gd name="csY96" fmla="*/ 1598247 h 2289600"/>
                <a:gd name="csX97" fmla="*/ 586800 w 4579200"/>
                <a:gd name="csY97" fmla="*/ 1838387 h 2289600"/>
                <a:gd name="csX98" fmla="*/ 648020 w 4579200"/>
                <a:gd name="csY98" fmla="*/ 1838387 h 2289600"/>
                <a:gd name="csX99" fmla="*/ 662374 w 4579200"/>
                <a:gd name="csY99" fmla="*/ 1795949 h 2289600"/>
                <a:gd name="csX100" fmla="*/ 751991 w 4579200"/>
                <a:gd name="csY100" fmla="*/ 1795949 h 2289600"/>
                <a:gd name="csX101" fmla="*/ 752036 w 4579200"/>
                <a:gd name="csY101" fmla="*/ 1795949 h 2289600"/>
                <a:gd name="csX102" fmla="*/ 766390 w 4579200"/>
                <a:gd name="csY102" fmla="*/ 1838387 h 2289600"/>
                <a:gd name="csX103" fmla="*/ 828326 w 4579200"/>
                <a:gd name="csY103" fmla="*/ 1838387 h 2289600"/>
                <a:gd name="csX104" fmla="*/ 741437 w 4579200"/>
                <a:gd name="csY104" fmla="*/ 1598247 h 2289600"/>
                <a:gd name="csX105" fmla="*/ 2076292 w 4579200"/>
                <a:gd name="csY105" fmla="*/ 783247 h 2289600"/>
                <a:gd name="csX106" fmla="*/ 2076292 w 4579200"/>
                <a:gd name="csY106" fmla="*/ 1354440 h 2289600"/>
                <a:gd name="csX107" fmla="*/ 2276006 w 4579200"/>
                <a:gd name="csY107" fmla="*/ 1354440 h 2289600"/>
                <a:gd name="csX108" fmla="*/ 2276006 w 4579200"/>
                <a:gd name="csY108" fmla="*/ 783247 h 2289600"/>
                <a:gd name="csX109" fmla="*/ 600126 w 4579200"/>
                <a:gd name="csY109" fmla="*/ 595608 h 2289600"/>
                <a:gd name="csX110" fmla="*/ 790002 w 4579200"/>
                <a:gd name="csY110" fmla="*/ 595608 h 2289600"/>
                <a:gd name="csX111" fmla="*/ 863430 w 4579200"/>
                <a:gd name="csY111" fmla="*/ 610812 h 2289600"/>
                <a:gd name="csX112" fmla="*/ 923621 w 4579200"/>
                <a:gd name="csY112" fmla="*/ 651148 h 2289600"/>
                <a:gd name="csX113" fmla="*/ 963958 w 4579200"/>
                <a:gd name="csY113" fmla="*/ 712010 h 2289600"/>
                <a:gd name="csX114" fmla="*/ 979162 w 4579200"/>
                <a:gd name="csY114" fmla="*/ 785439 h 2289600"/>
                <a:gd name="csX115" fmla="*/ 963958 w 4579200"/>
                <a:gd name="csY115" fmla="*/ 859538 h 2289600"/>
                <a:gd name="csX116" fmla="*/ 923621 w 4579200"/>
                <a:gd name="csY116" fmla="*/ 919729 h 2289600"/>
                <a:gd name="csX117" fmla="*/ 863430 w 4579200"/>
                <a:gd name="csY117" fmla="*/ 960736 h 2289600"/>
                <a:gd name="csX118" fmla="*/ 790002 w 4579200"/>
                <a:gd name="csY118" fmla="*/ 975314 h 2289600"/>
                <a:gd name="csX119" fmla="*/ 600126 w 4579200"/>
                <a:gd name="csY119" fmla="*/ 975314 h 2289600"/>
                <a:gd name="csX120" fmla="*/ 3705084 w 4579200"/>
                <a:gd name="csY120" fmla="*/ 581610 h 2289600"/>
                <a:gd name="csX121" fmla="*/ 3822202 w 4579200"/>
                <a:gd name="csY121" fmla="*/ 605445 h 2289600"/>
                <a:gd name="csX122" fmla="*/ 3918124 w 4579200"/>
                <a:gd name="csY122" fmla="*/ 670288 h 2289600"/>
                <a:gd name="csX123" fmla="*/ 3982966 w 4579200"/>
                <a:gd name="csY123" fmla="*/ 766209 h 2289600"/>
                <a:gd name="csX124" fmla="*/ 4006801 w 4579200"/>
                <a:gd name="csY124" fmla="*/ 883328 h 2289600"/>
                <a:gd name="csX125" fmla="*/ 3982966 w 4579200"/>
                <a:gd name="csY125" fmla="*/ 1000446 h 2289600"/>
                <a:gd name="csX126" fmla="*/ 3918124 w 4579200"/>
                <a:gd name="csY126" fmla="*/ 1095697 h 2289600"/>
                <a:gd name="csX127" fmla="*/ 3822202 w 4579200"/>
                <a:gd name="csY127" fmla="*/ 1160539 h 2289600"/>
                <a:gd name="csX128" fmla="*/ 3705084 w 4579200"/>
                <a:gd name="csY128" fmla="*/ 1184374 h 2289600"/>
                <a:gd name="csX129" fmla="*/ 3587339 w 4579200"/>
                <a:gd name="csY129" fmla="*/ 1160539 h 2289600"/>
                <a:gd name="csX130" fmla="*/ 3491417 w 4579200"/>
                <a:gd name="csY130" fmla="*/ 1095697 h 2289600"/>
                <a:gd name="csX131" fmla="*/ 3426575 w 4579200"/>
                <a:gd name="csY131" fmla="*/ 1000446 h 2289600"/>
                <a:gd name="csX132" fmla="*/ 3402740 w 4579200"/>
                <a:gd name="csY132" fmla="*/ 883328 h 2289600"/>
                <a:gd name="csX133" fmla="*/ 3426575 w 4579200"/>
                <a:gd name="csY133" fmla="*/ 766209 h 2289600"/>
                <a:gd name="csX134" fmla="*/ 3491417 w 4579200"/>
                <a:gd name="csY134" fmla="*/ 670288 h 2289600"/>
                <a:gd name="csX135" fmla="*/ 3587339 w 4579200"/>
                <a:gd name="csY135" fmla="*/ 605445 h 2289600"/>
                <a:gd name="csX136" fmla="*/ 3705084 w 4579200"/>
                <a:gd name="csY136" fmla="*/ 581610 h 2289600"/>
                <a:gd name="csX137" fmla="*/ 410250 w 4579200"/>
                <a:gd name="csY137" fmla="*/ 405687 h 2289600"/>
                <a:gd name="csX138" fmla="*/ 410250 w 4579200"/>
                <a:gd name="csY138" fmla="*/ 1354395 h 2289600"/>
                <a:gd name="csX139" fmla="*/ 600126 w 4579200"/>
                <a:gd name="csY139" fmla="*/ 1354395 h 2289600"/>
                <a:gd name="csX140" fmla="*/ 600171 w 4579200"/>
                <a:gd name="csY140" fmla="*/ 1354440 h 2289600"/>
                <a:gd name="csX141" fmla="*/ 600171 w 4579200"/>
                <a:gd name="csY141" fmla="*/ 1164564 h 2289600"/>
                <a:gd name="csX142" fmla="*/ 812540 w 4579200"/>
                <a:gd name="csY142" fmla="*/ 1163223 h 2289600"/>
                <a:gd name="csX143" fmla="*/ 895225 w 4579200"/>
                <a:gd name="csY143" fmla="*/ 1354440 h 2289600"/>
                <a:gd name="csX144" fmla="*/ 1096996 w 4579200"/>
                <a:gd name="csY144" fmla="*/ 1354440 h 2289600"/>
                <a:gd name="csX145" fmla="*/ 991817 w 4579200"/>
                <a:gd name="csY145" fmla="*/ 1106340 h 2289600"/>
                <a:gd name="csX146" fmla="*/ 1065916 w 4579200"/>
                <a:gd name="csY146" fmla="*/ 1045478 h 2289600"/>
                <a:gd name="csX147" fmla="*/ 1121502 w 4579200"/>
                <a:gd name="csY147" fmla="*/ 968741 h 2289600"/>
                <a:gd name="csX148" fmla="*/ 1156561 w 4579200"/>
                <a:gd name="csY148" fmla="*/ 880734 h 2289600"/>
                <a:gd name="csX149" fmla="*/ 1169127 w 4579200"/>
                <a:gd name="csY149" fmla="*/ 785483 h 2289600"/>
                <a:gd name="csX150" fmla="*/ 1155220 w 4579200"/>
                <a:gd name="csY150" fmla="*/ 684911 h 2289600"/>
                <a:gd name="csX151" fmla="*/ 1116851 w 4579200"/>
                <a:gd name="csY151" fmla="*/ 594266 h 2289600"/>
                <a:gd name="csX152" fmla="*/ 1057286 w 4579200"/>
                <a:gd name="csY152" fmla="*/ 517529 h 2289600"/>
                <a:gd name="csX153" fmla="*/ 980548 w 4579200"/>
                <a:gd name="csY153" fmla="*/ 457963 h 2289600"/>
                <a:gd name="csX154" fmla="*/ 890574 w 4579200"/>
                <a:gd name="csY154" fmla="*/ 419595 h 2289600"/>
                <a:gd name="csX155" fmla="*/ 790002 w 4579200"/>
                <a:gd name="csY155" fmla="*/ 405687 h 2289600"/>
                <a:gd name="csX156" fmla="*/ 1286112 w 4579200"/>
                <a:gd name="csY156" fmla="*/ 403764 h 2289600"/>
                <a:gd name="csX157" fmla="*/ 1286112 w 4579200"/>
                <a:gd name="csY157" fmla="*/ 1352472 h 2289600"/>
                <a:gd name="csX158" fmla="*/ 1936457 w 4579200"/>
                <a:gd name="csY158" fmla="*/ 1352472 h 2289600"/>
                <a:gd name="csX159" fmla="*/ 1936457 w 4579200"/>
                <a:gd name="csY159" fmla="*/ 1162597 h 2289600"/>
                <a:gd name="csX160" fmla="*/ 1475988 w 4579200"/>
                <a:gd name="csY160" fmla="*/ 1162597 h 2289600"/>
                <a:gd name="csX161" fmla="*/ 1475988 w 4579200"/>
                <a:gd name="csY161" fmla="*/ 973391 h 2289600"/>
                <a:gd name="csX162" fmla="*/ 1787588 w 4579200"/>
                <a:gd name="csY162" fmla="*/ 973391 h 2289600"/>
                <a:gd name="csX163" fmla="*/ 1787588 w 4579200"/>
                <a:gd name="csY163" fmla="*/ 783516 h 2289600"/>
                <a:gd name="csX164" fmla="*/ 1475988 w 4579200"/>
                <a:gd name="csY164" fmla="*/ 783516 h 2289600"/>
                <a:gd name="csX165" fmla="*/ 1475988 w 4579200"/>
                <a:gd name="csY165" fmla="*/ 593640 h 2289600"/>
                <a:gd name="csX166" fmla="*/ 1936457 w 4579200"/>
                <a:gd name="csY166" fmla="*/ 593640 h 2289600"/>
                <a:gd name="csX167" fmla="*/ 1936457 w 4579200"/>
                <a:gd name="csY167" fmla="*/ 403764 h 2289600"/>
                <a:gd name="csX168" fmla="*/ 3705084 w 4579200"/>
                <a:gd name="csY168" fmla="*/ 393076 h 2289600"/>
                <a:gd name="csX169" fmla="*/ 3574773 w 4579200"/>
                <a:gd name="csY169" fmla="*/ 410919 h 2289600"/>
                <a:gd name="csX170" fmla="*/ 3457655 w 4579200"/>
                <a:gd name="csY170" fmla="*/ 459886 h 2289600"/>
                <a:gd name="csX171" fmla="*/ 3358424 w 4579200"/>
                <a:gd name="csY171" fmla="*/ 536623 h 2289600"/>
                <a:gd name="csX172" fmla="*/ 3281016 w 4579200"/>
                <a:gd name="csY172" fmla="*/ 635854 h 2289600"/>
                <a:gd name="csX173" fmla="*/ 3231378 w 4579200"/>
                <a:gd name="csY173" fmla="*/ 752973 h 2289600"/>
                <a:gd name="csX174" fmla="*/ 3214161 w 4579200"/>
                <a:gd name="csY174" fmla="*/ 883328 h 2289600"/>
                <a:gd name="csX175" fmla="*/ 3231378 w 4579200"/>
                <a:gd name="csY175" fmla="*/ 1013638 h 2289600"/>
                <a:gd name="csX176" fmla="*/ 3281016 w 4579200"/>
                <a:gd name="csY176" fmla="*/ 1130757 h 2289600"/>
                <a:gd name="csX177" fmla="*/ 3358424 w 4579200"/>
                <a:gd name="csY177" fmla="*/ 1229987 h 2289600"/>
                <a:gd name="csX178" fmla="*/ 3457655 w 4579200"/>
                <a:gd name="csY178" fmla="*/ 1307396 h 2289600"/>
                <a:gd name="csX179" fmla="*/ 3574773 w 4579200"/>
                <a:gd name="csY179" fmla="*/ 1356363 h 2289600"/>
                <a:gd name="csX180" fmla="*/ 3705084 w 4579200"/>
                <a:gd name="csY180" fmla="*/ 1374205 h 2289600"/>
                <a:gd name="csX181" fmla="*/ 3835439 w 4579200"/>
                <a:gd name="csY181" fmla="*/ 1356363 h 2289600"/>
                <a:gd name="csX182" fmla="*/ 3952557 w 4579200"/>
                <a:gd name="csY182" fmla="*/ 1307396 h 2289600"/>
                <a:gd name="csX183" fmla="*/ 4051788 w 4579200"/>
                <a:gd name="csY183" fmla="*/ 1229987 h 2289600"/>
                <a:gd name="csX184" fmla="*/ 4128525 w 4579200"/>
                <a:gd name="csY184" fmla="*/ 1130757 h 2289600"/>
                <a:gd name="csX185" fmla="*/ 4177492 w 4579200"/>
                <a:gd name="csY185" fmla="*/ 1013638 h 2289600"/>
                <a:gd name="csX186" fmla="*/ 4195380 w 4579200"/>
                <a:gd name="csY186" fmla="*/ 883328 h 2289600"/>
                <a:gd name="csX187" fmla="*/ 4177492 w 4579200"/>
                <a:gd name="csY187" fmla="*/ 752973 h 2289600"/>
                <a:gd name="csX188" fmla="*/ 4128525 w 4579200"/>
                <a:gd name="csY188" fmla="*/ 635854 h 2289600"/>
                <a:gd name="csX189" fmla="*/ 4051788 w 4579200"/>
                <a:gd name="csY189" fmla="*/ 536623 h 2289600"/>
                <a:gd name="csX190" fmla="*/ 3952557 w 4579200"/>
                <a:gd name="csY190" fmla="*/ 459886 h 2289600"/>
                <a:gd name="csX191" fmla="*/ 3835439 w 4579200"/>
                <a:gd name="csY191" fmla="*/ 410919 h 2289600"/>
                <a:gd name="csX192" fmla="*/ 3705084 w 4579200"/>
                <a:gd name="csY192" fmla="*/ 393076 h 2289600"/>
                <a:gd name="csX193" fmla="*/ 2864907 w 4579200"/>
                <a:gd name="csY193" fmla="*/ 391779 h 2289600"/>
                <a:gd name="csX194" fmla="*/ 2734552 w 4579200"/>
                <a:gd name="csY194" fmla="*/ 409622 h 2289600"/>
                <a:gd name="csX195" fmla="*/ 2617434 w 4579200"/>
                <a:gd name="csY195" fmla="*/ 459260 h 2289600"/>
                <a:gd name="csX196" fmla="*/ 2518203 w 4579200"/>
                <a:gd name="csY196" fmla="*/ 535997 h 2289600"/>
                <a:gd name="csX197" fmla="*/ 2440795 w 4579200"/>
                <a:gd name="csY197" fmla="*/ 635899 h 2289600"/>
                <a:gd name="csX198" fmla="*/ 2391157 w 4579200"/>
                <a:gd name="csY198" fmla="*/ 753017 h 2289600"/>
                <a:gd name="csX199" fmla="*/ 2373940 w 4579200"/>
                <a:gd name="csY199" fmla="*/ 883372 h 2289600"/>
                <a:gd name="csX200" fmla="*/ 2391157 w 4579200"/>
                <a:gd name="csY200" fmla="*/ 1013683 h 2289600"/>
                <a:gd name="csX201" fmla="*/ 2440795 w 4579200"/>
                <a:gd name="csY201" fmla="*/ 1130801 h 2289600"/>
                <a:gd name="csX202" fmla="*/ 2518203 w 4579200"/>
                <a:gd name="csY202" fmla="*/ 1230032 h 2289600"/>
                <a:gd name="csX203" fmla="*/ 2617434 w 4579200"/>
                <a:gd name="csY203" fmla="*/ 1307440 h 2289600"/>
                <a:gd name="csX204" fmla="*/ 2734552 w 4579200"/>
                <a:gd name="csY204" fmla="*/ 1356407 h 2289600"/>
                <a:gd name="csX205" fmla="*/ 2864907 w 4579200"/>
                <a:gd name="csY205" fmla="*/ 1374250 h 2289600"/>
                <a:gd name="csX206" fmla="*/ 3034928 w 4579200"/>
                <a:gd name="csY206" fmla="*/ 1343796 h 2289600"/>
                <a:gd name="csX207" fmla="*/ 3113001 w 4579200"/>
                <a:gd name="csY207" fmla="*/ 1306736 h 2289600"/>
                <a:gd name="csX208" fmla="*/ 3183069 w 4579200"/>
                <a:gd name="csY208" fmla="*/ 1256502 h 2289600"/>
                <a:gd name="csX209" fmla="*/ 3183126 w 4579200"/>
                <a:gd name="csY209" fmla="*/ 1256595 h 2289600"/>
                <a:gd name="csX210" fmla="*/ 3183126 w 4579200"/>
                <a:gd name="csY210" fmla="*/ 1256461 h 2289600"/>
                <a:gd name="csX211" fmla="*/ 3183069 w 4579200"/>
                <a:gd name="csY211" fmla="*/ 1256502 h 2289600"/>
                <a:gd name="csX212" fmla="*/ 3082553 w 4579200"/>
                <a:gd name="csY212" fmla="*/ 1091180 h 2289600"/>
                <a:gd name="csX213" fmla="*/ 2983993 w 4579200"/>
                <a:gd name="csY213" fmla="*/ 1160629 h 2289600"/>
                <a:gd name="csX214" fmla="*/ 2864907 w 4579200"/>
                <a:gd name="csY214" fmla="*/ 1184464 h 2289600"/>
                <a:gd name="csX215" fmla="*/ 2747163 w 4579200"/>
                <a:gd name="csY215" fmla="*/ 1160629 h 2289600"/>
                <a:gd name="csX216" fmla="*/ 2651241 w 4579200"/>
                <a:gd name="csY216" fmla="*/ 1095786 h 2289600"/>
                <a:gd name="csX217" fmla="*/ 2586399 w 4579200"/>
                <a:gd name="csY217" fmla="*/ 1000535 h 2289600"/>
                <a:gd name="csX218" fmla="*/ 2562564 w 4579200"/>
                <a:gd name="csY218" fmla="*/ 883417 h 2289600"/>
                <a:gd name="csX219" fmla="*/ 2586399 w 4579200"/>
                <a:gd name="csY219" fmla="*/ 766299 h 2289600"/>
                <a:gd name="csX220" fmla="*/ 2651241 w 4579200"/>
                <a:gd name="csY220" fmla="*/ 670377 h 2289600"/>
                <a:gd name="csX221" fmla="*/ 2747163 w 4579200"/>
                <a:gd name="csY221" fmla="*/ 605535 h 2289600"/>
                <a:gd name="csX222" fmla="*/ 2864907 w 4579200"/>
                <a:gd name="csY222" fmla="*/ 581700 h 2289600"/>
                <a:gd name="csX223" fmla="*/ 2983993 w 4579200"/>
                <a:gd name="csY223" fmla="*/ 606161 h 2289600"/>
                <a:gd name="csX224" fmla="*/ 3082553 w 4579200"/>
                <a:gd name="csY224" fmla="*/ 674983 h 2289600"/>
                <a:gd name="csX225" fmla="*/ 3183126 w 4579200"/>
                <a:gd name="csY225" fmla="*/ 509568 h 2289600"/>
                <a:gd name="csX226" fmla="*/ 3034928 w 4579200"/>
                <a:gd name="csY226" fmla="*/ 422232 h 2289600"/>
                <a:gd name="csX227" fmla="*/ 2864907 w 4579200"/>
                <a:gd name="csY227" fmla="*/ 391779 h 2289600"/>
                <a:gd name="csX228" fmla="*/ 2183751 w 4579200"/>
                <a:gd name="csY228" fmla="*/ 383775 h 2289600"/>
                <a:gd name="csX229" fmla="*/ 2133622 w 4579200"/>
                <a:gd name="csY229" fmla="*/ 394329 h 2289600"/>
                <a:gd name="csX230" fmla="*/ 2093241 w 4579200"/>
                <a:gd name="csY230" fmla="*/ 421697 h 2289600"/>
                <a:gd name="csX231" fmla="*/ 2066052 w 4579200"/>
                <a:gd name="csY231" fmla="*/ 462435 h 2289600"/>
                <a:gd name="csX232" fmla="*/ 2056303 w 4579200"/>
                <a:gd name="csY232" fmla="*/ 511581 h 2289600"/>
                <a:gd name="csX233" fmla="*/ 2066052 w 4579200"/>
                <a:gd name="csY233" fmla="*/ 561443 h 2289600"/>
                <a:gd name="csX234" fmla="*/ 2093241 w 4579200"/>
                <a:gd name="csY234" fmla="*/ 602181 h 2289600"/>
                <a:gd name="csX235" fmla="*/ 2133622 w 4579200"/>
                <a:gd name="csY235" fmla="*/ 629549 h 2289600"/>
                <a:gd name="csX236" fmla="*/ 2183751 w 4579200"/>
                <a:gd name="csY236" fmla="*/ 639387 h 2289600"/>
                <a:gd name="csX237" fmla="*/ 2233211 w 4579200"/>
                <a:gd name="csY237" fmla="*/ 629549 h 2289600"/>
                <a:gd name="csX238" fmla="*/ 2274307 w 4579200"/>
                <a:gd name="csY238" fmla="*/ 602181 h 2289600"/>
                <a:gd name="csX239" fmla="*/ 2301496 w 4579200"/>
                <a:gd name="csY239" fmla="*/ 561443 h 2289600"/>
                <a:gd name="csX240" fmla="*/ 2311960 w 4579200"/>
                <a:gd name="csY240" fmla="*/ 511581 h 2289600"/>
                <a:gd name="csX241" fmla="*/ 2301496 w 4579200"/>
                <a:gd name="csY241" fmla="*/ 462435 h 2289600"/>
                <a:gd name="csX242" fmla="*/ 2274307 w 4579200"/>
                <a:gd name="csY242" fmla="*/ 421697 h 2289600"/>
                <a:gd name="csX243" fmla="*/ 2233211 w 4579200"/>
                <a:gd name="csY243" fmla="*/ 394329 h 2289600"/>
                <a:gd name="csX244" fmla="*/ 2183751 w 4579200"/>
                <a:gd name="csY244" fmla="*/ 383775 h 2289600"/>
                <a:gd name="csX245" fmla="*/ 0 w 4579200"/>
                <a:gd name="csY245" fmla="*/ 0 h 2289600"/>
                <a:gd name="csX246" fmla="*/ 4579200 w 4579200"/>
                <a:gd name="csY246" fmla="*/ 0 h 2289600"/>
                <a:gd name="csX247" fmla="*/ 4579200 w 4579200"/>
                <a:gd name="csY247" fmla="*/ 2289600 h 2289600"/>
                <a:gd name="csX248" fmla="*/ 0 w 4579200"/>
                <a:gd name="csY248" fmla="*/ 2289600 h 2289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</a:cxnLst>
              <a:rect l="l" t="t" r="r" b="b"/>
              <a:pathLst>
                <a:path w="4579200" h="2289600">
                  <a:moveTo>
                    <a:pt x="707183" y="1662910"/>
                  </a:moveTo>
                  <a:lnTo>
                    <a:pt x="736965" y="1750827"/>
                  </a:lnTo>
                  <a:lnTo>
                    <a:pt x="677758" y="1750827"/>
                  </a:lnTo>
                  <a:close/>
                  <a:moveTo>
                    <a:pt x="1801361" y="1646812"/>
                  </a:moveTo>
                  <a:lnTo>
                    <a:pt x="1837628" y="1646812"/>
                  </a:lnTo>
                  <a:cubicBezTo>
                    <a:pt x="1848316" y="1646812"/>
                    <a:pt x="1856320" y="1649450"/>
                    <a:pt x="1861553" y="1654682"/>
                  </a:cubicBezTo>
                  <a:cubicBezTo>
                    <a:pt x="1867053" y="1659914"/>
                    <a:pt x="1869781" y="1666667"/>
                    <a:pt x="1869781" y="1676237"/>
                  </a:cubicBezTo>
                  <a:cubicBezTo>
                    <a:pt x="1869781" y="1685806"/>
                    <a:pt x="1867008" y="1693230"/>
                    <a:pt x="1861553" y="1698462"/>
                  </a:cubicBezTo>
                  <a:cubicBezTo>
                    <a:pt x="1856320" y="1703694"/>
                    <a:pt x="1848360" y="1706332"/>
                    <a:pt x="1837628" y="1706332"/>
                  </a:cubicBezTo>
                  <a:lnTo>
                    <a:pt x="1801361" y="1706332"/>
                  </a:lnTo>
                  <a:close/>
                  <a:moveTo>
                    <a:pt x="913247" y="1646812"/>
                  </a:moveTo>
                  <a:lnTo>
                    <a:pt x="949514" y="1646812"/>
                  </a:lnTo>
                  <a:cubicBezTo>
                    <a:pt x="960201" y="1646812"/>
                    <a:pt x="968206" y="1649450"/>
                    <a:pt x="973438" y="1654682"/>
                  </a:cubicBezTo>
                  <a:cubicBezTo>
                    <a:pt x="978939" y="1659914"/>
                    <a:pt x="981666" y="1666667"/>
                    <a:pt x="981666" y="1676237"/>
                  </a:cubicBezTo>
                  <a:cubicBezTo>
                    <a:pt x="981666" y="1685806"/>
                    <a:pt x="978894" y="1693230"/>
                    <a:pt x="973438" y="1698462"/>
                  </a:cubicBezTo>
                  <a:cubicBezTo>
                    <a:pt x="968206" y="1703694"/>
                    <a:pt x="960246" y="1706332"/>
                    <a:pt x="949514" y="1706332"/>
                  </a:cubicBezTo>
                  <a:lnTo>
                    <a:pt x="913247" y="1706332"/>
                  </a:lnTo>
                  <a:close/>
                  <a:moveTo>
                    <a:pt x="471470" y="1645470"/>
                  </a:moveTo>
                  <a:lnTo>
                    <a:pt x="503265" y="1645470"/>
                  </a:lnTo>
                  <a:cubicBezTo>
                    <a:pt x="514445" y="1645470"/>
                    <a:pt x="522718" y="1648108"/>
                    <a:pt x="528218" y="1653341"/>
                  </a:cubicBezTo>
                  <a:cubicBezTo>
                    <a:pt x="533719" y="1658573"/>
                    <a:pt x="536446" y="1665996"/>
                    <a:pt x="536446" y="1675566"/>
                  </a:cubicBezTo>
                  <a:cubicBezTo>
                    <a:pt x="536446" y="1685136"/>
                    <a:pt x="533674" y="1692559"/>
                    <a:pt x="528218" y="1697791"/>
                  </a:cubicBezTo>
                  <a:cubicBezTo>
                    <a:pt x="522763" y="1703023"/>
                    <a:pt x="514445" y="1705662"/>
                    <a:pt x="503265" y="1705662"/>
                  </a:cubicBezTo>
                  <a:lnTo>
                    <a:pt x="471470" y="1705662"/>
                  </a:lnTo>
                  <a:close/>
                  <a:moveTo>
                    <a:pt x="412978" y="1598292"/>
                  </a:moveTo>
                  <a:lnTo>
                    <a:pt x="412978" y="1838431"/>
                  </a:lnTo>
                  <a:lnTo>
                    <a:pt x="471470" y="1838431"/>
                  </a:lnTo>
                  <a:lnTo>
                    <a:pt x="471470" y="1752214"/>
                  </a:lnTo>
                  <a:lnTo>
                    <a:pt x="507737" y="1752214"/>
                  </a:lnTo>
                  <a:cubicBezTo>
                    <a:pt x="527369" y="1752214"/>
                    <a:pt x="543780" y="1748681"/>
                    <a:pt x="557017" y="1741615"/>
                  </a:cubicBezTo>
                  <a:cubicBezTo>
                    <a:pt x="570254" y="1734550"/>
                    <a:pt x="580047" y="1725293"/>
                    <a:pt x="586442" y="1713890"/>
                  </a:cubicBezTo>
                  <a:lnTo>
                    <a:pt x="596007" y="1675589"/>
                  </a:lnTo>
                  <a:lnTo>
                    <a:pt x="596012" y="1675611"/>
                  </a:lnTo>
                  <a:lnTo>
                    <a:pt x="596012" y="1675566"/>
                  </a:lnTo>
                  <a:lnTo>
                    <a:pt x="596007" y="1675589"/>
                  </a:lnTo>
                  <a:lnTo>
                    <a:pt x="586084" y="1635587"/>
                  </a:lnTo>
                  <a:cubicBezTo>
                    <a:pt x="579466" y="1623960"/>
                    <a:pt x="569538" y="1614838"/>
                    <a:pt x="556302" y="1608219"/>
                  </a:cubicBezTo>
                  <a:cubicBezTo>
                    <a:pt x="543065" y="1601601"/>
                    <a:pt x="526877" y="1598292"/>
                    <a:pt x="507737" y="1598292"/>
                  </a:cubicBezTo>
                  <a:close/>
                  <a:moveTo>
                    <a:pt x="1742824" y="1598247"/>
                  </a:moveTo>
                  <a:lnTo>
                    <a:pt x="1742824" y="1838387"/>
                  </a:lnTo>
                  <a:lnTo>
                    <a:pt x="1801316" y="1838387"/>
                  </a:lnTo>
                  <a:lnTo>
                    <a:pt x="1801316" y="1747742"/>
                  </a:lnTo>
                  <a:lnTo>
                    <a:pt x="1815358" y="1747742"/>
                  </a:lnTo>
                  <a:lnTo>
                    <a:pt x="1865309" y="1838387"/>
                  </a:lnTo>
                  <a:lnTo>
                    <a:pt x="1865264" y="1838431"/>
                  </a:lnTo>
                  <a:lnTo>
                    <a:pt x="1931314" y="1838431"/>
                  </a:lnTo>
                  <a:lnTo>
                    <a:pt x="1875907" y="1743315"/>
                  </a:lnTo>
                  <a:cubicBezTo>
                    <a:pt x="1893437" y="1738038"/>
                    <a:pt x="1906674" y="1729139"/>
                    <a:pt x="1915573" y="1716618"/>
                  </a:cubicBezTo>
                  <a:cubicBezTo>
                    <a:pt x="1924695" y="1704096"/>
                    <a:pt x="1929257" y="1689831"/>
                    <a:pt x="1929257" y="1673866"/>
                  </a:cubicBezTo>
                  <a:cubicBezTo>
                    <a:pt x="1929257" y="1659735"/>
                    <a:pt x="1925948" y="1646946"/>
                    <a:pt x="1919329" y="1635542"/>
                  </a:cubicBezTo>
                  <a:cubicBezTo>
                    <a:pt x="1912711" y="1623916"/>
                    <a:pt x="1902694" y="1614793"/>
                    <a:pt x="1889233" y="1608175"/>
                  </a:cubicBezTo>
                  <a:cubicBezTo>
                    <a:pt x="1875997" y="1601556"/>
                    <a:pt x="1859898" y="1598247"/>
                    <a:pt x="1840982" y="1598247"/>
                  </a:cubicBezTo>
                  <a:close/>
                  <a:moveTo>
                    <a:pt x="1550936" y="1598247"/>
                  </a:moveTo>
                  <a:lnTo>
                    <a:pt x="1550936" y="1838387"/>
                  </a:lnTo>
                  <a:lnTo>
                    <a:pt x="1698016" y="1838387"/>
                  </a:lnTo>
                  <a:lnTo>
                    <a:pt x="1698016" y="1791521"/>
                  </a:lnTo>
                  <a:lnTo>
                    <a:pt x="1609428" y="1791521"/>
                  </a:lnTo>
                  <a:lnTo>
                    <a:pt x="1609428" y="1738843"/>
                  </a:lnTo>
                  <a:lnTo>
                    <a:pt x="1687776" y="1738843"/>
                  </a:lnTo>
                  <a:lnTo>
                    <a:pt x="1687776" y="1693677"/>
                  </a:lnTo>
                  <a:lnTo>
                    <a:pt x="1609428" y="1693677"/>
                  </a:lnTo>
                  <a:lnTo>
                    <a:pt x="1609428" y="1645112"/>
                  </a:lnTo>
                  <a:lnTo>
                    <a:pt x="1698016" y="1645112"/>
                  </a:lnTo>
                  <a:lnTo>
                    <a:pt x="1698016" y="1598247"/>
                  </a:lnTo>
                  <a:close/>
                  <a:moveTo>
                    <a:pt x="1286872" y="1598247"/>
                  </a:moveTo>
                  <a:lnTo>
                    <a:pt x="1286872" y="1838387"/>
                  </a:lnTo>
                  <a:lnTo>
                    <a:pt x="1345364" y="1838387"/>
                  </a:lnTo>
                  <a:lnTo>
                    <a:pt x="1345364" y="1690278"/>
                  </a:lnTo>
                  <a:lnTo>
                    <a:pt x="1443209" y="1838387"/>
                  </a:lnTo>
                  <a:lnTo>
                    <a:pt x="1501701" y="1838387"/>
                  </a:lnTo>
                  <a:lnTo>
                    <a:pt x="1501701" y="1598247"/>
                  </a:lnTo>
                  <a:lnTo>
                    <a:pt x="1443209" y="1598247"/>
                  </a:lnTo>
                  <a:lnTo>
                    <a:pt x="1443209" y="1747071"/>
                  </a:lnTo>
                  <a:lnTo>
                    <a:pt x="1345364" y="1598247"/>
                  </a:lnTo>
                  <a:close/>
                  <a:moveTo>
                    <a:pt x="1068331" y="1598247"/>
                  </a:moveTo>
                  <a:lnTo>
                    <a:pt x="1068331" y="1645112"/>
                  </a:lnTo>
                  <a:lnTo>
                    <a:pt x="1131966" y="1645112"/>
                  </a:lnTo>
                  <a:lnTo>
                    <a:pt x="1131966" y="1838387"/>
                  </a:lnTo>
                  <a:lnTo>
                    <a:pt x="1190458" y="1838387"/>
                  </a:lnTo>
                  <a:lnTo>
                    <a:pt x="1190458" y="1645112"/>
                  </a:lnTo>
                  <a:lnTo>
                    <a:pt x="1254093" y="1645112"/>
                  </a:lnTo>
                  <a:lnTo>
                    <a:pt x="1254093" y="1598247"/>
                  </a:lnTo>
                  <a:close/>
                  <a:moveTo>
                    <a:pt x="854710" y="1598247"/>
                  </a:moveTo>
                  <a:lnTo>
                    <a:pt x="854710" y="1838387"/>
                  </a:lnTo>
                  <a:lnTo>
                    <a:pt x="913202" y="1838387"/>
                  </a:lnTo>
                  <a:lnTo>
                    <a:pt x="913202" y="1747742"/>
                  </a:lnTo>
                  <a:lnTo>
                    <a:pt x="927244" y="1747742"/>
                  </a:lnTo>
                  <a:lnTo>
                    <a:pt x="977195" y="1838387"/>
                  </a:lnTo>
                  <a:lnTo>
                    <a:pt x="977239" y="1838431"/>
                  </a:lnTo>
                  <a:lnTo>
                    <a:pt x="1043244" y="1838431"/>
                  </a:lnTo>
                  <a:lnTo>
                    <a:pt x="987838" y="1743315"/>
                  </a:lnTo>
                  <a:cubicBezTo>
                    <a:pt x="1005367" y="1738038"/>
                    <a:pt x="1018604" y="1729139"/>
                    <a:pt x="1027503" y="1716618"/>
                  </a:cubicBezTo>
                  <a:cubicBezTo>
                    <a:pt x="1036626" y="1704096"/>
                    <a:pt x="1041187" y="1689831"/>
                    <a:pt x="1041187" y="1673866"/>
                  </a:cubicBezTo>
                  <a:cubicBezTo>
                    <a:pt x="1041187" y="1659735"/>
                    <a:pt x="1037878" y="1646946"/>
                    <a:pt x="1031259" y="1635542"/>
                  </a:cubicBezTo>
                  <a:cubicBezTo>
                    <a:pt x="1024641" y="1623916"/>
                    <a:pt x="1014624" y="1614793"/>
                    <a:pt x="1001164" y="1608175"/>
                  </a:cubicBezTo>
                  <a:cubicBezTo>
                    <a:pt x="987927" y="1601556"/>
                    <a:pt x="971828" y="1598247"/>
                    <a:pt x="952912" y="1598247"/>
                  </a:cubicBezTo>
                  <a:close/>
                  <a:moveTo>
                    <a:pt x="673688" y="1598247"/>
                  </a:moveTo>
                  <a:lnTo>
                    <a:pt x="586800" y="1838387"/>
                  </a:lnTo>
                  <a:lnTo>
                    <a:pt x="648020" y="1838387"/>
                  </a:lnTo>
                  <a:lnTo>
                    <a:pt x="662374" y="1795949"/>
                  </a:lnTo>
                  <a:lnTo>
                    <a:pt x="751991" y="1795949"/>
                  </a:lnTo>
                  <a:lnTo>
                    <a:pt x="752036" y="1795949"/>
                  </a:lnTo>
                  <a:lnTo>
                    <a:pt x="766390" y="1838387"/>
                  </a:lnTo>
                  <a:lnTo>
                    <a:pt x="828326" y="1838387"/>
                  </a:lnTo>
                  <a:lnTo>
                    <a:pt x="741437" y="1598247"/>
                  </a:lnTo>
                  <a:close/>
                  <a:moveTo>
                    <a:pt x="2076292" y="783247"/>
                  </a:moveTo>
                  <a:lnTo>
                    <a:pt x="2076292" y="1354440"/>
                  </a:lnTo>
                  <a:lnTo>
                    <a:pt x="2276006" y="1354440"/>
                  </a:lnTo>
                  <a:lnTo>
                    <a:pt x="2276006" y="783247"/>
                  </a:lnTo>
                  <a:close/>
                  <a:moveTo>
                    <a:pt x="600126" y="595608"/>
                  </a:moveTo>
                  <a:lnTo>
                    <a:pt x="790002" y="595608"/>
                  </a:lnTo>
                  <a:cubicBezTo>
                    <a:pt x="816028" y="595608"/>
                    <a:pt x="840489" y="600661"/>
                    <a:pt x="863430" y="610812"/>
                  </a:cubicBezTo>
                  <a:cubicBezTo>
                    <a:pt x="886371" y="620516"/>
                    <a:pt x="906405" y="633931"/>
                    <a:pt x="923621" y="651148"/>
                  </a:cubicBezTo>
                  <a:cubicBezTo>
                    <a:pt x="940793" y="668365"/>
                    <a:pt x="954254" y="688623"/>
                    <a:pt x="963958" y="712010"/>
                  </a:cubicBezTo>
                  <a:cubicBezTo>
                    <a:pt x="974109" y="734951"/>
                    <a:pt x="979162" y="759412"/>
                    <a:pt x="979162" y="785439"/>
                  </a:cubicBezTo>
                  <a:cubicBezTo>
                    <a:pt x="979162" y="811465"/>
                    <a:pt x="974109" y="836150"/>
                    <a:pt x="963958" y="859538"/>
                  </a:cubicBezTo>
                  <a:cubicBezTo>
                    <a:pt x="954254" y="882434"/>
                    <a:pt x="940793" y="902557"/>
                    <a:pt x="923621" y="919729"/>
                  </a:cubicBezTo>
                  <a:cubicBezTo>
                    <a:pt x="906449" y="936901"/>
                    <a:pt x="886371" y="950585"/>
                    <a:pt x="863430" y="960736"/>
                  </a:cubicBezTo>
                  <a:cubicBezTo>
                    <a:pt x="840489" y="970440"/>
                    <a:pt x="816028" y="975314"/>
                    <a:pt x="790002" y="975314"/>
                  </a:cubicBezTo>
                  <a:lnTo>
                    <a:pt x="600126" y="975314"/>
                  </a:lnTo>
                  <a:close/>
                  <a:moveTo>
                    <a:pt x="3705084" y="581610"/>
                  </a:moveTo>
                  <a:cubicBezTo>
                    <a:pt x="3746582" y="581610"/>
                    <a:pt x="3785577" y="589570"/>
                    <a:pt x="3822202" y="605445"/>
                  </a:cubicBezTo>
                  <a:cubicBezTo>
                    <a:pt x="3859229" y="621321"/>
                    <a:pt x="3891203" y="642920"/>
                    <a:pt x="3918124" y="670288"/>
                  </a:cubicBezTo>
                  <a:cubicBezTo>
                    <a:pt x="3945491" y="697208"/>
                    <a:pt x="3967091" y="729182"/>
                    <a:pt x="3982966" y="766209"/>
                  </a:cubicBezTo>
                  <a:cubicBezTo>
                    <a:pt x="3998886" y="802834"/>
                    <a:pt x="4006801" y="841873"/>
                    <a:pt x="4006801" y="883328"/>
                  </a:cubicBezTo>
                  <a:cubicBezTo>
                    <a:pt x="4006801" y="924827"/>
                    <a:pt x="3998841" y="963821"/>
                    <a:pt x="3982966" y="1000446"/>
                  </a:cubicBezTo>
                  <a:cubicBezTo>
                    <a:pt x="3967091" y="1036579"/>
                    <a:pt x="3945447" y="1068374"/>
                    <a:pt x="3918124" y="1095697"/>
                  </a:cubicBezTo>
                  <a:cubicBezTo>
                    <a:pt x="3891203" y="1123065"/>
                    <a:pt x="3859274" y="1144664"/>
                    <a:pt x="3822202" y="1160539"/>
                  </a:cubicBezTo>
                  <a:cubicBezTo>
                    <a:pt x="3785577" y="1176459"/>
                    <a:pt x="3746940" y="1184374"/>
                    <a:pt x="3705084" y="1184374"/>
                  </a:cubicBezTo>
                  <a:cubicBezTo>
                    <a:pt x="3663227" y="1184374"/>
                    <a:pt x="3623964" y="1176414"/>
                    <a:pt x="3587339" y="1160539"/>
                  </a:cubicBezTo>
                  <a:cubicBezTo>
                    <a:pt x="3550759" y="1144664"/>
                    <a:pt x="3518740" y="1123065"/>
                    <a:pt x="3491417" y="1095697"/>
                  </a:cubicBezTo>
                  <a:cubicBezTo>
                    <a:pt x="3464049" y="1068374"/>
                    <a:pt x="3442450" y="1036624"/>
                    <a:pt x="3426575" y="1000446"/>
                  </a:cubicBezTo>
                  <a:cubicBezTo>
                    <a:pt x="3410700" y="963821"/>
                    <a:pt x="3402740" y="924782"/>
                    <a:pt x="3402740" y="883328"/>
                  </a:cubicBezTo>
                  <a:cubicBezTo>
                    <a:pt x="3402740" y="841873"/>
                    <a:pt x="3410700" y="802834"/>
                    <a:pt x="3426575" y="766209"/>
                  </a:cubicBezTo>
                  <a:cubicBezTo>
                    <a:pt x="3442450" y="729182"/>
                    <a:pt x="3464049" y="697208"/>
                    <a:pt x="3491417" y="670288"/>
                  </a:cubicBezTo>
                  <a:cubicBezTo>
                    <a:pt x="3518740" y="642920"/>
                    <a:pt x="3550714" y="621321"/>
                    <a:pt x="3587339" y="605445"/>
                  </a:cubicBezTo>
                  <a:cubicBezTo>
                    <a:pt x="3623919" y="589570"/>
                    <a:pt x="3663584" y="581610"/>
                    <a:pt x="3705084" y="581610"/>
                  </a:cubicBezTo>
                  <a:close/>
                  <a:moveTo>
                    <a:pt x="410250" y="405687"/>
                  </a:moveTo>
                  <a:lnTo>
                    <a:pt x="410250" y="1354395"/>
                  </a:lnTo>
                  <a:lnTo>
                    <a:pt x="600126" y="1354395"/>
                  </a:lnTo>
                  <a:lnTo>
                    <a:pt x="600171" y="1354440"/>
                  </a:lnTo>
                  <a:lnTo>
                    <a:pt x="600171" y="1164564"/>
                  </a:lnTo>
                  <a:lnTo>
                    <a:pt x="812540" y="1163223"/>
                  </a:lnTo>
                  <a:lnTo>
                    <a:pt x="895225" y="1354440"/>
                  </a:lnTo>
                  <a:lnTo>
                    <a:pt x="1096996" y="1354440"/>
                  </a:lnTo>
                  <a:lnTo>
                    <a:pt x="991817" y="1106340"/>
                  </a:lnTo>
                  <a:cubicBezTo>
                    <a:pt x="1019185" y="1089124"/>
                    <a:pt x="1043870" y="1068866"/>
                    <a:pt x="1065916" y="1045478"/>
                  </a:cubicBezTo>
                  <a:cubicBezTo>
                    <a:pt x="1087963" y="1022135"/>
                    <a:pt x="1106521" y="996511"/>
                    <a:pt x="1121502" y="968741"/>
                  </a:cubicBezTo>
                  <a:cubicBezTo>
                    <a:pt x="1136930" y="940926"/>
                    <a:pt x="1148601" y="911590"/>
                    <a:pt x="1156561" y="880734"/>
                  </a:cubicBezTo>
                  <a:cubicBezTo>
                    <a:pt x="1164924" y="849878"/>
                    <a:pt x="1169127" y="818128"/>
                    <a:pt x="1169127" y="785483"/>
                  </a:cubicBezTo>
                  <a:cubicBezTo>
                    <a:pt x="1169127" y="750647"/>
                    <a:pt x="1164476" y="717108"/>
                    <a:pt x="1155220" y="684911"/>
                  </a:cubicBezTo>
                  <a:cubicBezTo>
                    <a:pt x="1146410" y="652713"/>
                    <a:pt x="1133621" y="622483"/>
                    <a:pt x="1116851" y="594266"/>
                  </a:cubicBezTo>
                  <a:cubicBezTo>
                    <a:pt x="1100529" y="566048"/>
                    <a:pt x="1080674" y="540469"/>
                    <a:pt x="1057286" y="517529"/>
                  </a:cubicBezTo>
                  <a:cubicBezTo>
                    <a:pt x="1034345" y="494141"/>
                    <a:pt x="1008766" y="474286"/>
                    <a:pt x="980548" y="457963"/>
                  </a:cubicBezTo>
                  <a:cubicBezTo>
                    <a:pt x="952778" y="441194"/>
                    <a:pt x="922772" y="428404"/>
                    <a:pt x="890574" y="419595"/>
                  </a:cubicBezTo>
                  <a:cubicBezTo>
                    <a:pt x="858377" y="410338"/>
                    <a:pt x="824838" y="405687"/>
                    <a:pt x="790002" y="405687"/>
                  </a:cubicBezTo>
                  <a:close/>
                  <a:moveTo>
                    <a:pt x="1286112" y="403764"/>
                  </a:moveTo>
                  <a:lnTo>
                    <a:pt x="1286112" y="1352472"/>
                  </a:lnTo>
                  <a:lnTo>
                    <a:pt x="1936457" y="1352472"/>
                  </a:lnTo>
                  <a:lnTo>
                    <a:pt x="1936457" y="1162597"/>
                  </a:lnTo>
                  <a:lnTo>
                    <a:pt x="1475988" y="1162597"/>
                  </a:lnTo>
                  <a:lnTo>
                    <a:pt x="1475988" y="973391"/>
                  </a:lnTo>
                  <a:lnTo>
                    <a:pt x="1787588" y="973391"/>
                  </a:lnTo>
                  <a:lnTo>
                    <a:pt x="1787588" y="783516"/>
                  </a:lnTo>
                  <a:lnTo>
                    <a:pt x="1475988" y="783516"/>
                  </a:lnTo>
                  <a:lnTo>
                    <a:pt x="1475988" y="593640"/>
                  </a:lnTo>
                  <a:lnTo>
                    <a:pt x="1936457" y="593640"/>
                  </a:lnTo>
                  <a:lnTo>
                    <a:pt x="1936457" y="403764"/>
                  </a:lnTo>
                  <a:close/>
                  <a:moveTo>
                    <a:pt x="3705084" y="393076"/>
                  </a:moveTo>
                  <a:cubicBezTo>
                    <a:pt x="3660096" y="393076"/>
                    <a:pt x="3616675" y="399024"/>
                    <a:pt x="3574773" y="410919"/>
                  </a:cubicBezTo>
                  <a:cubicBezTo>
                    <a:pt x="3533319" y="422411"/>
                    <a:pt x="3494279" y="438734"/>
                    <a:pt x="3457655" y="459886"/>
                  </a:cubicBezTo>
                  <a:cubicBezTo>
                    <a:pt x="3421477" y="481038"/>
                    <a:pt x="3388430" y="506617"/>
                    <a:pt x="3358424" y="536623"/>
                  </a:cubicBezTo>
                  <a:cubicBezTo>
                    <a:pt x="3328417" y="566585"/>
                    <a:pt x="3302615" y="599677"/>
                    <a:pt x="3281016" y="635854"/>
                  </a:cubicBezTo>
                  <a:cubicBezTo>
                    <a:pt x="3259819" y="672032"/>
                    <a:pt x="3243273" y="711071"/>
                    <a:pt x="3231378" y="752973"/>
                  </a:cubicBezTo>
                  <a:cubicBezTo>
                    <a:pt x="3219885" y="794874"/>
                    <a:pt x="3214161" y="838341"/>
                    <a:pt x="3214161" y="883328"/>
                  </a:cubicBezTo>
                  <a:cubicBezTo>
                    <a:pt x="3214161" y="928315"/>
                    <a:pt x="3219930" y="971737"/>
                    <a:pt x="3231378" y="1013638"/>
                  </a:cubicBezTo>
                  <a:cubicBezTo>
                    <a:pt x="3243318" y="1055137"/>
                    <a:pt x="3259863" y="1094132"/>
                    <a:pt x="3281016" y="1130757"/>
                  </a:cubicBezTo>
                  <a:cubicBezTo>
                    <a:pt x="3302615" y="1166934"/>
                    <a:pt x="3328417" y="1199981"/>
                    <a:pt x="3358424" y="1229987"/>
                  </a:cubicBezTo>
                  <a:cubicBezTo>
                    <a:pt x="3388430" y="1259994"/>
                    <a:pt x="3421477" y="1285796"/>
                    <a:pt x="3457655" y="1307396"/>
                  </a:cubicBezTo>
                  <a:cubicBezTo>
                    <a:pt x="3494279" y="1328592"/>
                    <a:pt x="3533319" y="1344915"/>
                    <a:pt x="3574773" y="1356363"/>
                  </a:cubicBezTo>
                  <a:cubicBezTo>
                    <a:pt x="3616675" y="1368258"/>
                    <a:pt x="3660052" y="1374205"/>
                    <a:pt x="3705084" y="1374205"/>
                  </a:cubicBezTo>
                  <a:cubicBezTo>
                    <a:pt x="3750115" y="1374205"/>
                    <a:pt x="3793537" y="1368258"/>
                    <a:pt x="3835439" y="1356363"/>
                  </a:cubicBezTo>
                  <a:cubicBezTo>
                    <a:pt x="3877340" y="1344870"/>
                    <a:pt x="3916380" y="1328548"/>
                    <a:pt x="3952557" y="1307396"/>
                  </a:cubicBezTo>
                  <a:cubicBezTo>
                    <a:pt x="3988735" y="1285796"/>
                    <a:pt x="4021782" y="1259994"/>
                    <a:pt x="4051788" y="1229987"/>
                  </a:cubicBezTo>
                  <a:cubicBezTo>
                    <a:pt x="4081794" y="1200026"/>
                    <a:pt x="4107373" y="1166934"/>
                    <a:pt x="4128525" y="1130757"/>
                  </a:cubicBezTo>
                  <a:cubicBezTo>
                    <a:pt x="4149722" y="1094132"/>
                    <a:pt x="4166044" y="1055092"/>
                    <a:pt x="4177492" y="1013638"/>
                  </a:cubicBezTo>
                  <a:cubicBezTo>
                    <a:pt x="4189432" y="971737"/>
                    <a:pt x="4195380" y="928315"/>
                    <a:pt x="4195380" y="883328"/>
                  </a:cubicBezTo>
                  <a:cubicBezTo>
                    <a:pt x="4195380" y="838341"/>
                    <a:pt x="4189388" y="794874"/>
                    <a:pt x="4177492" y="752973"/>
                  </a:cubicBezTo>
                  <a:cubicBezTo>
                    <a:pt x="4166000" y="711071"/>
                    <a:pt x="4149677" y="672032"/>
                    <a:pt x="4128525" y="635854"/>
                  </a:cubicBezTo>
                  <a:cubicBezTo>
                    <a:pt x="4107373" y="599721"/>
                    <a:pt x="4081794" y="566629"/>
                    <a:pt x="4051788" y="536623"/>
                  </a:cubicBezTo>
                  <a:cubicBezTo>
                    <a:pt x="4021782" y="506662"/>
                    <a:pt x="3988735" y="481038"/>
                    <a:pt x="3952557" y="459886"/>
                  </a:cubicBezTo>
                  <a:cubicBezTo>
                    <a:pt x="3916380" y="438689"/>
                    <a:pt x="3877340" y="422367"/>
                    <a:pt x="3835439" y="410919"/>
                  </a:cubicBezTo>
                  <a:cubicBezTo>
                    <a:pt x="3793537" y="399024"/>
                    <a:pt x="3750071" y="393076"/>
                    <a:pt x="3705084" y="393076"/>
                  </a:cubicBezTo>
                  <a:close/>
                  <a:moveTo>
                    <a:pt x="2864907" y="391779"/>
                  </a:moveTo>
                  <a:cubicBezTo>
                    <a:pt x="2819920" y="391779"/>
                    <a:pt x="2776454" y="397727"/>
                    <a:pt x="2734552" y="409622"/>
                  </a:cubicBezTo>
                  <a:cubicBezTo>
                    <a:pt x="2693098" y="421114"/>
                    <a:pt x="2654058" y="437660"/>
                    <a:pt x="2617434" y="459260"/>
                  </a:cubicBezTo>
                  <a:cubicBezTo>
                    <a:pt x="2581256" y="480412"/>
                    <a:pt x="2548209" y="505991"/>
                    <a:pt x="2518203" y="535997"/>
                  </a:cubicBezTo>
                  <a:cubicBezTo>
                    <a:pt x="2488196" y="566003"/>
                    <a:pt x="2462394" y="599274"/>
                    <a:pt x="2440795" y="635899"/>
                  </a:cubicBezTo>
                  <a:cubicBezTo>
                    <a:pt x="2419598" y="672076"/>
                    <a:pt x="2403052" y="711116"/>
                    <a:pt x="2391157" y="753017"/>
                  </a:cubicBezTo>
                  <a:cubicBezTo>
                    <a:pt x="2379664" y="794919"/>
                    <a:pt x="2373940" y="838385"/>
                    <a:pt x="2373940" y="883372"/>
                  </a:cubicBezTo>
                  <a:cubicBezTo>
                    <a:pt x="2373940" y="928359"/>
                    <a:pt x="2379664" y="971781"/>
                    <a:pt x="2391157" y="1013683"/>
                  </a:cubicBezTo>
                  <a:cubicBezTo>
                    <a:pt x="2403097" y="1055182"/>
                    <a:pt x="2419643" y="1094176"/>
                    <a:pt x="2440795" y="1130801"/>
                  </a:cubicBezTo>
                  <a:cubicBezTo>
                    <a:pt x="2462394" y="1166979"/>
                    <a:pt x="2488196" y="1200026"/>
                    <a:pt x="2518203" y="1230032"/>
                  </a:cubicBezTo>
                  <a:cubicBezTo>
                    <a:pt x="2548209" y="1260038"/>
                    <a:pt x="2581256" y="1285841"/>
                    <a:pt x="2617434" y="1307440"/>
                  </a:cubicBezTo>
                  <a:cubicBezTo>
                    <a:pt x="2654058" y="1328637"/>
                    <a:pt x="2693098" y="1344959"/>
                    <a:pt x="2734552" y="1356407"/>
                  </a:cubicBezTo>
                  <a:cubicBezTo>
                    <a:pt x="2776454" y="1368302"/>
                    <a:pt x="2819920" y="1374250"/>
                    <a:pt x="2864907" y="1374250"/>
                  </a:cubicBezTo>
                  <a:cubicBezTo>
                    <a:pt x="2923578" y="1374250"/>
                    <a:pt x="2980237" y="1364099"/>
                    <a:pt x="3034928" y="1343796"/>
                  </a:cubicBezTo>
                  <a:cubicBezTo>
                    <a:pt x="3062273" y="1333645"/>
                    <a:pt x="3088300" y="1321292"/>
                    <a:pt x="3113001" y="1306736"/>
                  </a:cubicBezTo>
                  <a:lnTo>
                    <a:pt x="3183069" y="1256502"/>
                  </a:lnTo>
                  <a:lnTo>
                    <a:pt x="3183126" y="1256595"/>
                  </a:lnTo>
                  <a:lnTo>
                    <a:pt x="3183126" y="1256461"/>
                  </a:lnTo>
                  <a:lnTo>
                    <a:pt x="3183069" y="1256502"/>
                  </a:lnTo>
                  <a:lnTo>
                    <a:pt x="3082553" y="1091180"/>
                  </a:lnTo>
                  <a:cubicBezTo>
                    <a:pt x="3054783" y="1121142"/>
                    <a:pt x="3021915" y="1144306"/>
                    <a:pt x="2983993" y="1160629"/>
                  </a:cubicBezTo>
                  <a:cubicBezTo>
                    <a:pt x="2946072" y="1176548"/>
                    <a:pt x="2906764" y="1184464"/>
                    <a:pt x="2864907" y="1184464"/>
                  </a:cubicBezTo>
                  <a:cubicBezTo>
                    <a:pt x="2823050" y="1184464"/>
                    <a:pt x="2783787" y="1176504"/>
                    <a:pt x="2747163" y="1160629"/>
                  </a:cubicBezTo>
                  <a:cubicBezTo>
                    <a:pt x="2710583" y="1144753"/>
                    <a:pt x="2678564" y="1123154"/>
                    <a:pt x="2651241" y="1095786"/>
                  </a:cubicBezTo>
                  <a:cubicBezTo>
                    <a:pt x="2623873" y="1068463"/>
                    <a:pt x="2602274" y="1036713"/>
                    <a:pt x="2586399" y="1000535"/>
                  </a:cubicBezTo>
                  <a:cubicBezTo>
                    <a:pt x="2570524" y="963911"/>
                    <a:pt x="2562564" y="924871"/>
                    <a:pt x="2562564" y="883417"/>
                  </a:cubicBezTo>
                  <a:cubicBezTo>
                    <a:pt x="2562564" y="841963"/>
                    <a:pt x="2570524" y="802923"/>
                    <a:pt x="2586399" y="766299"/>
                  </a:cubicBezTo>
                  <a:cubicBezTo>
                    <a:pt x="2602274" y="729271"/>
                    <a:pt x="2623918" y="697297"/>
                    <a:pt x="2651241" y="670377"/>
                  </a:cubicBezTo>
                  <a:cubicBezTo>
                    <a:pt x="2678564" y="643009"/>
                    <a:pt x="2710538" y="621410"/>
                    <a:pt x="2747163" y="605535"/>
                  </a:cubicBezTo>
                  <a:cubicBezTo>
                    <a:pt x="2783743" y="589659"/>
                    <a:pt x="2823453" y="581700"/>
                    <a:pt x="2864907" y="581700"/>
                  </a:cubicBezTo>
                  <a:cubicBezTo>
                    <a:pt x="2906361" y="581700"/>
                    <a:pt x="2946072" y="589838"/>
                    <a:pt x="2983993" y="606161"/>
                  </a:cubicBezTo>
                  <a:cubicBezTo>
                    <a:pt x="3021915" y="622036"/>
                    <a:pt x="3054783" y="644977"/>
                    <a:pt x="3082553" y="674983"/>
                  </a:cubicBezTo>
                  <a:lnTo>
                    <a:pt x="3183126" y="509568"/>
                  </a:lnTo>
                  <a:cubicBezTo>
                    <a:pt x="3139033" y="471200"/>
                    <a:pt x="3089619" y="442088"/>
                    <a:pt x="3034928" y="422232"/>
                  </a:cubicBezTo>
                  <a:cubicBezTo>
                    <a:pt x="2980237" y="401930"/>
                    <a:pt x="2923578" y="391779"/>
                    <a:pt x="2864907" y="391779"/>
                  </a:cubicBezTo>
                  <a:close/>
                  <a:moveTo>
                    <a:pt x="2183751" y="383775"/>
                  </a:moveTo>
                  <a:cubicBezTo>
                    <a:pt x="2166088" y="383775"/>
                    <a:pt x="2149407" y="387308"/>
                    <a:pt x="2133622" y="394329"/>
                  </a:cubicBezTo>
                  <a:cubicBezTo>
                    <a:pt x="2118283" y="400902"/>
                    <a:pt x="2104823" y="410025"/>
                    <a:pt x="2093241" y="421697"/>
                  </a:cubicBezTo>
                  <a:cubicBezTo>
                    <a:pt x="2082106" y="432921"/>
                    <a:pt x="2073028" y="446515"/>
                    <a:pt x="2066052" y="462435"/>
                  </a:cubicBezTo>
                  <a:cubicBezTo>
                    <a:pt x="2059568" y="477908"/>
                    <a:pt x="2056303" y="494275"/>
                    <a:pt x="2056303" y="511581"/>
                  </a:cubicBezTo>
                  <a:cubicBezTo>
                    <a:pt x="2056303" y="528887"/>
                    <a:pt x="2059568" y="546015"/>
                    <a:pt x="2066052" y="561443"/>
                  </a:cubicBezTo>
                  <a:cubicBezTo>
                    <a:pt x="2073028" y="576871"/>
                    <a:pt x="2082061" y="590465"/>
                    <a:pt x="2093241" y="602181"/>
                  </a:cubicBezTo>
                  <a:cubicBezTo>
                    <a:pt x="2104868" y="613406"/>
                    <a:pt x="2118328" y="622528"/>
                    <a:pt x="2133622" y="629549"/>
                  </a:cubicBezTo>
                  <a:cubicBezTo>
                    <a:pt x="2149407" y="636123"/>
                    <a:pt x="2166132" y="639387"/>
                    <a:pt x="2183751" y="639387"/>
                  </a:cubicBezTo>
                  <a:cubicBezTo>
                    <a:pt x="2201371" y="639387"/>
                    <a:pt x="2217872" y="636123"/>
                    <a:pt x="2233211" y="629549"/>
                  </a:cubicBezTo>
                  <a:cubicBezTo>
                    <a:pt x="2248996" y="622528"/>
                    <a:pt x="2262680" y="613406"/>
                    <a:pt x="2274307" y="602181"/>
                  </a:cubicBezTo>
                  <a:cubicBezTo>
                    <a:pt x="2285934" y="590465"/>
                    <a:pt x="2294967" y="576915"/>
                    <a:pt x="2301496" y="561443"/>
                  </a:cubicBezTo>
                  <a:cubicBezTo>
                    <a:pt x="2308472" y="545970"/>
                    <a:pt x="2311960" y="529379"/>
                    <a:pt x="2311960" y="511581"/>
                  </a:cubicBezTo>
                  <a:cubicBezTo>
                    <a:pt x="2311960" y="493783"/>
                    <a:pt x="2308472" y="477863"/>
                    <a:pt x="2301496" y="462435"/>
                  </a:cubicBezTo>
                  <a:cubicBezTo>
                    <a:pt x="2295012" y="446515"/>
                    <a:pt x="2285934" y="432921"/>
                    <a:pt x="2274307" y="421697"/>
                  </a:cubicBezTo>
                  <a:cubicBezTo>
                    <a:pt x="2262680" y="409980"/>
                    <a:pt x="2248996" y="400858"/>
                    <a:pt x="2233211" y="394329"/>
                  </a:cubicBezTo>
                  <a:cubicBezTo>
                    <a:pt x="2217872" y="387308"/>
                    <a:pt x="2201415" y="383775"/>
                    <a:pt x="2183751" y="383775"/>
                  </a:cubicBezTo>
                  <a:close/>
                  <a:moveTo>
                    <a:pt x="0" y="0"/>
                  </a:moveTo>
                  <a:lnTo>
                    <a:pt x="4579200" y="0"/>
                  </a:lnTo>
                  <a:lnTo>
                    <a:pt x="4579200" y="2289600"/>
                  </a:lnTo>
                  <a:lnTo>
                    <a:pt x="0" y="2289600"/>
                  </a:lnTo>
                  <a:close/>
                </a:path>
              </a:pathLst>
            </a:cu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Schutzbereich Signet">
              <a:extLst>
                <a:ext uri="{FF2B5EF4-FFF2-40B4-BE49-F238E27FC236}">
                  <a16:creationId xmlns:a16="http://schemas.microsoft.com/office/drawing/2014/main" id="{557CE2F2-3464-CDB2-A723-B4DFF62889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13" name="Schutzbereich Signet">
              <a:extLst>
                <a:ext uri="{FF2B5EF4-FFF2-40B4-BE49-F238E27FC236}">
                  <a16:creationId xmlns:a16="http://schemas.microsoft.com/office/drawing/2014/main" id="{ED077ECC-E02B-1611-F020-36A3B0494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14" name="Schutzbereich Text">
              <a:extLst>
                <a:ext uri="{FF2B5EF4-FFF2-40B4-BE49-F238E27FC236}">
                  <a16:creationId xmlns:a16="http://schemas.microsoft.com/office/drawing/2014/main" id="{71EEB74D-F827-B87E-D241-826CD15468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15" name="Schutzbereich Text">
              <a:extLst>
                <a:ext uri="{FF2B5EF4-FFF2-40B4-BE49-F238E27FC236}">
                  <a16:creationId xmlns:a16="http://schemas.microsoft.com/office/drawing/2014/main" id="{FB05AF1A-FFA2-4EF8-561A-77F39D31A3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087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F90E5-9E35-097E-4FDF-6CCAD90ED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motiv">
            <a:extLst>
              <a:ext uri="{FF2B5EF4-FFF2-40B4-BE49-F238E27FC236}">
                <a16:creationId xmlns:a16="http://schemas.microsoft.com/office/drawing/2014/main" id="{8B8FEAB6-96F3-7C94-C71E-9BA3966C289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105400"/>
            <a:ext cx="11430000" cy="9182100"/>
          </a:xfrm>
        </p:spPr>
      </p:pic>
      <p:sp>
        <p:nvSpPr>
          <p:cNvPr id="3" name="Textinhalt">
            <a:extLst>
              <a:ext uri="{FF2B5EF4-FFF2-40B4-BE49-F238E27FC236}">
                <a16:creationId xmlns:a16="http://schemas.microsoft.com/office/drawing/2014/main" id="{9AE8970E-8C65-C64B-C6C9-C7FBE93456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pPr algn="l" rtl="0"/>
            <a:r>
              <a:rPr b="1" i="0" u="none" baseline="0" lang="sk"/>
              <a:t>Nadpis</a:t>
            </a:r>
          </a:p>
          <a:p>
            <a:pPr lvl="1" algn="l" rtl="0"/>
            <a:r>
              <a:rPr b="0" i="0" u="none" baseline="0" lang="sk"/>
              <a:t>Váš vlastný text </a:t>
            </a:r>
          </a:p>
          <a:p>
            <a:pPr lvl="1" algn="l" rtl="0"/>
            <a:r>
              <a:rPr b="0" i="0" u="none" baseline="0" lang="sk"/>
              <a:t>pre tento príspevok.</a:t>
            </a:r>
          </a:p>
        </p:txBody>
      </p:sp>
      <p:sp>
        <p:nvSpPr>
          <p:cNvPr id="4" name="REiCO Signet">
            <a:extLst>
              <a:ext uri="{FF2B5EF4-FFF2-40B4-BE49-F238E27FC236}">
                <a16:creationId xmlns:a16="http://schemas.microsoft.com/office/drawing/2014/main" id="{C66E30A3-4ED1-A0A3-9DA9-743D3DF1F35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0" y="5870575"/>
            <a:ext cx="4579200" cy="2289600"/>
          </a:xfrm>
        </p:spPr>
        <p:txBody>
          <a:bodyPr/>
          <a:lstStyle/>
          <a:p>
            <a:endParaRPr lang="sk" dirty="0"/>
          </a:p>
        </p:txBody>
      </p:sp>
      <p:grpSp>
        <p:nvGrpSpPr>
          <p:cNvPr id="2" name="Schutzbereich" hidden="1">
            <a:extLst>
              <a:ext uri="{FF2B5EF4-FFF2-40B4-BE49-F238E27FC236}">
                <a16:creationId xmlns:a16="http://schemas.microsoft.com/office/drawing/2014/main" id="{A0F2FBD1-3227-6B1D-AD98-117C684A582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5" name="Signetbereich">
              <a:extLst>
                <a:ext uri="{FF2B5EF4-FFF2-40B4-BE49-F238E27FC236}">
                  <a16:creationId xmlns:a16="http://schemas.microsoft.com/office/drawing/2014/main" id="{A624E86A-3604-C755-A748-5B070230C5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850800" y="11234312"/>
              <a:ext cx="4579200" cy="2289600"/>
            </a:xfrm>
            <a:custGeom>
              <a:avLst/>
              <a:gdLst>
                <a:gd name="csX0" fmla="*/ 707183 w 4579200"/>
                <a:gd name="csY0" fmla="*/ 1662910 h 2289600"/>
                <a:gd name="csX1" fmla="*/ 736965 w 4579200"/>
                <a:gd name="csY1" fmla="*/ 1750827 h 2289600"/>
                <a:gd name="csX2" fmla="*/ 677758 w 4579200"/>
                <a:gd name="csY2" fmla="*/ 1750827 h 2289600"/>
                <a:gd name="csX3" fmla="*/ 1801361 w 4579200"/>
                <a:gd name="csY3" fmla="*/ 1646812 h 2289600"/>
                <a:gd name="csX4" fmla="*/ 1837628 w 4579200"/>
                <a:gd name="csY4" fmla="*/ 1646812 h 2289600"/>
                <a:gd name="csX5" fmla="*/ 1861553 w 4579200"/>
                <a:gd name="csY5" fmla="*/ 1654682 h 2289600"/>
                <a:gd name="csX6" fmla="*/ 1869781 w 4579200"/>
                <a:gd name="csY6" fmla="*/ 1676237 h 2289600"/>
                <a:gd name="csX7" fmla="*/ 1861553 w 4579200"/>
                <a:gd name="csY7" fmla="*/ 1698462 h 2289600"/>
                <a:gd name="csX8" fmla="*/ 1837628 w 4579200"/>
                <a:gd name="csY8" fmla="*/ 1706332 h 2289600"/>
                <a:gd name="csX9" fmla="*/ 1801361 w 4579200"/>
                <a:gd name="csY9" fmla="*/ 1706332 h 2289600"/>
                <a:gd name="csX10" fmla="*/ 913247 w 4579200"/>
                <a:gd name="csY10" fmla="*/ 1646812 h 2289600"/>
                <a:gd name="csX11" fmla="*/ 949514 w 4579200"/>
                <a:gd name="csY11" fmla="*/ 1646812 h 2289600"/>
                <a:gd name="csX12" fmla="*/ 973438 w 4579200"/>
                <a:gd name="csY12" fmla="*/ 1654682 h 2289600"/>
                <a:gd name="csX13" fmla="*/ 981666 w 4579200"/>
                <a:gd name="csY13" fmla="*/ 1676237 h 2289600"/>
                <a:gd name="csX14" fmla="*/ 973438 w 4579200"/>
                <a:gd name="csY14" fmla="*/ 1698462 h 2289600"/>
                <a:gd name="csX15" fmla="*/ 949514 w 4579200"/>
                <a:gd name="csY15" fmla="*/ 1706332 h 2289600"/>
                <a:gd name="csX16" fmla="*/ 913247 w 4579200"/>
                <a:gd name="csY16" fmla="*/ 1706332 h 2289600"/>
                <a:gd name="csX17" fmla="*/ 471470 w 4579200"/>
                <a:gd name="csY17" fmla="*/ 1645470 h 2289600"/>
                <a:gd name="csX18" fmla="*/ 503265 w 4579200"/>
                <a:gd name="csY18" fmla="*/ 1645470 h 2289600"/>
                <a:gd name="csX19" fmla="*/ 528218 w 4579200"/>
                <a:gd name="csY19" fmla="*/ 1653341 h 2289600"/>
                <a:gd name="csX20" fmla="*/ 536446 w 4579200"/>
                <a:gd name="csY20" fmla="*/ 1675566 h 2289600"/>
                <a:gd name="csX21" fmla="*/ 528218 w 4579200"/>
                <a:gd name="csY21" fmla="*/ 1697791 h 2289600"/>
                <a:gd name="csX22" fmla="*/ 503265 w 4579200"/>
                <a:gd name="csY22" fmla="*/ 1705662 h 2289600"/>
                <a:gd name="csX23" fmla="*/ 471470 w 4579200"/>
                <a:gd name="csY23" fmla="*/ 1705662 h 2289600"/>
                <a:gd name="csX24" fmla="*/ 412978 w 4579200"/>
                <a:gd name="csY24" fmla="*/ 1598292 h 2289600"/>
                <a:gd name="csX25" fmla="*/ 412978 w 4579200"/>
                <a:gd name="csY25" fmla="*/ 1838431 h 2289600"/>
                <a:gd name="csX26" fmla="*/ 471470 w 4579200"/>
                <a:gd name="csY26" fmla="*/ 1838431 h 2289600"/>
                <a:gd name="csX27" fmla="*/ 471470 w 4579200"/>
                <a:gd name="csY27" fmla="*/ 1752214 h 2289600"/>
                <a:gd name="csX28" fmla="*/ 507737 w 4579200"/>
                <a:gd name="csY28" fmla="*/ 1752214 h 2289600"/>
                <a:gd name="csX29" fmla="*/ 557017 w 4579200"/>
                <a:gd name="csY29" fmla="*/ 1741615 h 2289600"/>
                <a:gd name="csX30" fmla="*/ 586442 w 4579200"/>
                <a:gd name="csY30" fmla="*/ 1713890 h 2289600"/>
                <a:gd name="csX31" fmla="*/ 596007 w 4579200"/>
                <a:gd name="csY31" fmla="*/ 1675589 h 2289600"/>
                <a:gd name="csX32" fmla="*/ 596012 w 4579200"/>
                <a:gd name="csY32" fmla="*/ 1675611 h 2289600"/>
                <a:gd name="csX33" fmla="*/ 596012 w 4579200"/>
                <a:gd name="csY33" fmla="*/ 1675566 h 2289600"/>
                <a:gd name="csX34" fmla="*/ 596007 w 4579200"/>
                <a:gd name="csY34" fmla="*/ 1675589 h 2289600"/>
                <a:gd name="csX35" fmla="*/ 586084 w 4579200"/>
                <a:gd name="csY35" fmla="*/ 1635587 h 2289600"/>
                <a:gd name="csX36" fmla="*/ 556302 w 4579200"/>
                <a:gd name="csY36" fmla="*/ 1608219 h 2289600"/>
                <a:gd name="csX37" fmla="*/ 507737 w 4579200"/>
                <a:gd name="csY37" fmla="*/ 1598292 h 2289600"/>
                <a:gd name="csX38" fmla="*/ 1742824 w 4579200"/>
                <a:gd name="csY38" fmla="*/ 1598247 h 2289600"/>
                <a:gd name="csX39" fmla="*/ 1742824 w 4579200"/>
                <a:gd name="csY39" fmla="*/ 1838387 h 2289600"/>
                <a:gd name="csX40" fmla="*/ 1801316 w 4579200"/>
                <a:gd name="csY40" fmla="*/ 1838387 h 2289600"/>
                <a:gd name="csX41" fmla="*/ 1801316 w 4579200"/>
                <a:gd name="csY41" fmla="*/ 1747742 h 2289600"/>
                <a:gd name="csX42" fmla="*/ 1815358 w 4579200"/>
                <a:gd name="csY42" fmla="*/ 1747742 h 2289600"/>
                <a:gd name="csX43" fmla="*/ 1865309 w 4579200"/>
                <a:gd name="csY43" fmla="*/ 1838387 h 2289600"/>
                <a:gd name="csX44" fmla="*/ 1865264 w 4579200"/>
                <a:gd name="csY44" fmla="*/ 1838431 h 2289600"/>
                <a:gd name="csX45" fmla="*/ 1931314 w 4579200"/>
                <a:gd name="csY45" fmla="*/ 1838431 h 2289600"/>
                <a:gd name="csX46" fmla="*/ 1875907 w 4579200"/>
                <a:gd name="csY46" fmla="*/ 1743315 h 2289600"/>
                <a:gd name="csX47" fmla="*/ 1915573 w 4579200"/>
                <a:gd name="csY47" fmla="*/ 1716618 h 2289600"/>
                <a:gd name="csX48" fmla="*/ 1929257 w 4579200"/>
                <a:gd name="csY48" fmla="*/ 1673866 h 2289600"/>
                <a:gd name="csX49" fmla="*/ 1919329 w 4579200"/>
                <a:gd name="csY49" fmla="*/ 1635542 h 2289600"/>
                <a:gd name="csX50" fmla="*/ 1889233 w 4579200"/>
                <a:gd name="csY50" fmla="*/ 1608175 h 2289600"/>
                <a:gd name="csX51" fmla="*/ 1840982 w 4579200"/>
                <a:gd name="csY51" fmla="*/ 1598247 h 2289600"/>
                <a:gd name="csX52" fmla="*/ 1550936 w 4579200"/>
                <a:gd name="csY52" fmla="*/ 1598247 h 2289600"/>
                <a:gd name="csX53" fmla="*/ 1550936 w 4579200"/>
                <a:gd name="csY53" fmla="*/ 1838387 h 2289600"/>
                <a:gd name="csX54" fmla="*/ 1698016 w 4579200"/>
                <a:gd name="csY54" fmla="*/ 1838387 h 2289600"/>
                <a:gd name="csX55" fmla="*/ 1698016 w 4579200"/>
                <a:gd name="csY55" fmla="*/ 1791521 h 2289600"/>
                <a:gd name="csX56" fmla="*/ 1609428 w 4579200"/>
                <a:gd name="csY56" fmla="*/ 1791521 h 2289600"/>
                <a:gd name="csX57" fmla="*/ 1609428 w 4579200"/>
                <a:gd name="csY57" fmla="*/ 1738843 h 2289600"/>
                <a:gd name="csX58" fmla="*/ 1687776 w 4579200"/>
                <a:gd name="csY58" fmla="*/ 1738843 h 2289600"/>
                <a:gd name="csX59" fmla="*/ 1687776 w 4579200"/>
                <a:gd name="csY59" fmla="*/ 1693677 h 2289600"/>
                <a:gd name="csX60" fmla="*/ 1609428 w 4579200"/>
                <a:gd name="csY60" fmla="*/ 1693677 h 2289600"/>
                <a:gd name="csX61" fmla="*/ 1609428 w 4579200"/>
                <a:gd name="csY61" fmla="*/ 1645112 h 2289600"/>
                <a:gd name="csX62" fmla="*/ 1698016 w 4579200"/>
                <a:gd name="csY62" fmla="*/ 1645112 h 2289600"/>
                <a:gd name="csX63" fmla="*/ 1698016 w 4579200"/>
                <a:gd name="csY63" fmla="*/ 1598247 h 2289600"/>
                <a:gd name="csX64" fmla="*/ 1286872 w 4579200"/>
                <a:gd name="csY64" fmla="*/ 1598247 h 2289600"/>
                <a:gd name="csX65" fmla="*/ 1286872 w 4579200"/>
                <a:gd name="csY65" fmla="*/ 1838387 h 2289600"/>
                <a:gd name="csX66" fmla="*/ 1345364 w 4579200"/>
                <a:gd name="csY66" fmla="*/ 1838387 h 2289600"/>
                <a:gd name="csX67" fmla="*/ 1345364 w 4579200"/>
                <a:gd name="csY67" fmla="*/ 1690278 h 2289600"/>
                <a:gd name="csX68" fmla="*/ 1443209 w 4579200"/>
                <a:gd name="csY68" fmla="*/ 1838387 h 2289600"/>
                <a:gd name="csX69" fmla="*/ 1501701 w 4579200"/>
                <a:gd name="csY69" fmla="*/ 1838387 h 2289600"/>
                <a:gd name="csX70" fmla="*/ 1501701 w 4579200"/>
                <a:gd name="csY70" fmla="*/ 1598247 h 2289600"/>
                <a:gd name="csX71" fmla="*/ 1443209 w 4579200"/>
                <a:gd name="csY71" fmla="*/ 1598247 h 2289600"/>
                <a:gd name="csX72" fmla="*/ 1443209 w 4579200"/>
                <a:gd name="csY72" fmla="*/ 1747071 h 2289600"/>
                <a:gd name="csX73" fmla="*/ 1345364 w 4579200"/>
                <a:gd name="csY73" fmla="*/ 1598247 h 2289600"/>
                <a:gd name="csX74" fmla="*/ 1068331 w 4579200"/>
                <a:gd name="csY74" fmla="*/ 1598247 h 2289600"/>
                <a:gd name="csX75" fmla="*/ 1068331 w 4579200"/>
                <a:gd name="csY75" fmla="*/ 1645112 h 2289600"/>
                <a:gd name="csX76" fmla="*/ 1131966 w 4579200"/>
                <a:gd name="csY76" fmla="*/ 1645112 h 2289600"/>
                <a:gd name="csX77" fmla="*/ 1131966 w 4579200"/>
                <a:gd name="csY77" fmla="*/ 1838387 h 2289600"/>
                <a:gd name="csX78" fmla="*/ 1190458 w 4579200"/>
                <a:gd name="csY78" fmla="*/ 1838387 h 2289600"/>
                <a:gd name="csX79" fmla="*/ 1190458 w 4579200"/>
                <a:gd name="csY79" fmla="*/ 1645112 h 2289600"/>
                <a:gd name="csX80" fmla="*/ 1254093 w 4579200"/>
                <a:gd name="csY80" fmla="*/ 1645112 h 2289600"/>
                <a:gd name="csX81" fmla="*/ 1254093 w 4579200"/>
                <a:gd name="csY81" fmla="*/ 1598247 h 2289600"/>
                <a:gd name="csX82" fmla="*/ 854710 w 4579200"/>
                <a:gd name="csY82" fmla="*/ 1598247 h 2289600"/>
                <a:gd name="csX83" fmla="*/ 854710 w 4579200"/>
                <a:gd name="csY83" fmla="*/ 1838387 h 2289600"/>
                <a:gd name="csX84" fmla="*/ 913202 w 4579200"/>
                <a:gd name="csY84" fmla="*/ 1838387 h 2289600"/>
                <a:gd name="csX85" fmla="*/ 913202 w 4579200"/>
                <a:gd name="csY85" fmla="*/ 1747742 h 2289600"/>
                <a:gd name="csX86" fmla="*/ 927244 w 4579200"/>
                <a:gd name="csY86" fmla="*/ 1747742 h 2289600"/>
                <a:gd name="csX87" fmla="*/ 977195 w 4579200"/>
                <a:gd name="csY87" fmla="*/ 1838387 h 2289600"/>
                <a:gd name="csX88" fmla="*/ 977239 w 4579200"/>
                <a:gd name="csY88" fmla="*/ 1838431 h 2289600"/>
                <a:gd name="csX89" fmla="*/ 1043244 w 4579200"/>
                <a:gd name="csY89" fmla="*/ 1838431 h 2289600"/>
                <a:gd name="csX90" fmla="*/ 987838 w 4579200"/>
                <a:gd name="csY90" fmla="*/ 1743315 h 2289600"/>
                <a:gd name="csX91" fmla="*/ 1027503 w 4579200"/>
                <a:gd name="csY91" fmla="*/ 1716618 h 2289600"/>
                <a:gd name="csX92" fmla="*/ 1041187 w 4579200"/>
                <a:gd name="csY92" fmla="*/ 1673866 h 2289600"/>
                <a:gd name="csX93" fmla="*/ 1031259 w 4579200"/>
                <a:gd name="csY93" fmla="*/ 1635542 h 2289600"/>
                <a:gd name="csX94" fmla="*/ 1001164 w 4579200"/>
                <a:gd name="csY94" fmla="*/ 1608175 h 2289600"/>
                <a:gd name="csX95" fmla="*/ 952912 w 4579200"/>
                <a:gd name="csY95" fmla="*/ 1598247 h 2289600"/>
                <a:gd name="csX96" fmla="*/ 673688 w 4579200"/>
                <a:gd name="csY96" fmla="*/ 1598247 h 2289600"/>
                <a:gd name="csX97" fmla="*/ 586800 w 4579200"/>
                <a:gd name="csY97" fmla="*/ 1838387 h 2289600"/>
                <a:gd name="csX98" fmla="*/ 648020 w 4579200"/>
                <a:gd name="csY98" fmla="*/ 1838387 h 2289600"/>
                <a:gd name="csX99" fmla="*/ 662374 w 4579200"/>
                <a:gd name="csY99" fmla="*/ 1795949 h 2289600"/>
                <a:gd name="csX100" fmla="*/ 751991 w 4579200"/>
                <a:gd name="csY100" fmla="*/ 1795949 h 2289600"/>
                <a:gd name="csX101" fmla="*/ 752036 w 4579200"/>
                <a:gd name="csY101" fmla="*/ 1795949 h 2289600"/>
                <a:gd name="csX102" fmla="*/ 766390 w 4579200"/>
                <a:gd name="csY102" fmla="*/ 1838387 h 2289600"/>
                <a:gd name="csX103" fmla="*/ 828326 w 4579200"/>
                <a:gd name="csY103" fmla="*/ 1838387 h 2289600"/>
                <a:gd name="csX104" fmla="*/ 741437 w 4579200"/>
                <a:gd name="csY104" fmla="*/ 1598247 h 2289600"/>
                <a:gd name="csX105" fmla="*/ 2076292 w 4579200"/>
                <a:gd name="csY105" fmla="*/ 783247 h 2289600"/>
                <a:gd name="csX106" fmla="*/ 2076292 w 4579200"/>
                <a:gd name="csY106" fmla="*/ 1354440 h 2289600"/>
                <a:gd name="csX107" fmla="*/ 2276006 w 4579200"/>
                <a:gd name="csY107" fmla="*/ 1354440 h 2289600"/>
                <a:gd name="csX108" fmla="*/ 2276006 w 4579200"/>
                <a:gd name="csY108" fmla="*/ 783247 h 2289600"/>
                <a:gd name="csX109" fmla="*/ 600126 w 4579200"/>
                <a:gd name="csY109" fmla="*/ 595608 h 2289600"/>
                <a:gd name="csX110" fmla="*/ 790002 w 4579200"/>
                <a:gd name="csY110" fmla="*/ 595608 h 2289600"/>
                <a:gd name="csX111" fmla="*/ 863430 w 4579200"/>
                <a:gd name="csY111" fmla="*/ 610812 h 2289600"/>
                <a:gd name="csX112" fmla="*/ 923621 w 4579200"/>
                <a:gd name="csY112" fmla="*/ 651148 h 2289600"/>
                <a:gd name="csX113" fmla="*/ 963958 w 4579200"/>
                <a:gd name="csY113" fmla="*/ 712010 h 2289600"/>
                <a:gd name="csX114" fmla="*/ 979162 w 4579200"/>
                <a:gd name="csY114" fmla="*/ 785439 h 2289600"/>
                <a:gd name="csX115" fmla="*/ 963958 w 4579200"/>
                <a:gd name="csY115" fmla="*/ 859538 h 2289600"/>
                <a:gd name="csX116" fmla="*/ 923621 w 4579200"/>
                <a:gd name="csY116" fmla="*/ 919729 h 2289600"/>
                <a:gd name="csX117" fmla="*/ 863430 w 4579200"/>
                <a:gd name="csY117" fmla="*/ 960736 h 2289600"/>
                <a:gd name="csX118" fmla="*/ 790002 w 4579200"/>
                <a:gd name="csY118" fmla="*/ 975314 h 2289600"/>
                <a:gd name="csX119" fmla="*/ 600126 w 4579200"/>
                <a:gd name="csY119" fmla="*/ 975314 h 2289600"/>
                <a:gd name="csX120" fmla="*/ 3705084 w 4579200"/>
                <a:gd name="csY120" fmla="*/ 581610 h 2289600"/>
                <a:gd name="csX121" fmla="*/ 3822202 w 4579200"/>
                <a:gd name="csY121" fmla="*/ 605445 h 2289600"/>
                <a:gd name="csX122" fmla="*/ 3918124 w 4579200"/>
                <a:gd name="csY122" fmla="*/ 670288 h 2289600"/>
                <a:gd name="csX123" fmla="*/ 3982966 w 4579200"/>
                <a:gd name="csY123" fmla="*/ 766209 h 2289600"/>
                <a:gd name="csX124" fmla="*/ 4006801 w 4579200"/>
                <a:gd name="csY124" fmla="*/ 883328 h 2289600"/>
                <a:gd name="csX125" fmla="*/ 3982966 w 4579200"/>
                <a:gd name="csY125" fmla="*/ 1000446 h 2289600"/>
                <a:gd name="csX126" fmla="*/ 3918124 w 4579200"/>
                <a:gd name="csY126" fmla="*/ 1095697 h 2289600"/>
                <a:gd name="csX127" fmla="*/ 3822202 w 4579200"/>
                <a:gd name="csY127" fmla="*/ 1160539 h 2289600"/>
                <a:gd name="csX128" fmla="*/ 3705084 w 4579200"/>
                <a:gd name="csY128" fmla="*/ 1184374 h 2289600"/>
                <a:gd name="csX129" fmla="*/ 3587339 w 4579200"/>
                <a:gd name="csY129" fmla="*/ 1160539 h 2289600"/>
                <a:gd name="csX130" fmla="*/ 3491417 w 4579200"/>
                <a:gd name="csY130" fmla="*/ 1095697 h 2289600"/>
                <a:gd name="csX131" fmla="*/ 3426575 w 4579200"/>
                <a:gd name="csY131" fmla="*/ 1000446 h 2289600"/>
                <a:gd name="csX132" fmla="*/ 3402740 w 4579200"/>
                <a:gd name="csY132" fmla="*/ 883328 h 2289600"/>
                <a:gd name="csX133" fmla="*/ 3426575 w 4579200"/>
                <a:gd name="csY133" fmla="*/ 766209 h 2289600"/>
                <a:gd name="csX134" fmla="*/ 3491417 w 4579200"/>
                <a:gd name="csY134" fmla="*/ 670288 h 2289600"/>
                <a:gd name="csX135" fmla="*/ 3587339 w 4579200"/>
                <a:gd name="csY135" fmla="*/ 605445 h 2289600"/>
                <a:gd name="csX136" fmla="*/ 3705084 w 4579200"/>
                <a:gd name="csY136" fmla="*/ 581610 h 2289600"/>
                <a:gd name="csX137" fmla="*/ 410250 w 4579200"/>
                <a:gd name="csY137" fmla="*/ 405687 h 2289600"/>
                <a:gd name="csX138" fmla="*/ 410250 w 4579200"/>
                <a:gd name="csY138" fmla="*/ 1354395 h 2289600"/>
                <a:gd name="csX139" fmla="*/ 600126 w 4579200"/>
                <a:gd name="csY139" fmla="*/ 1354395 h 2289600"/>
                <a:gd name="csX140" fmla="*/ 600171 w 4579200"/>
                <a:gd name="csY140" fmla="*/ 1354440 h 2289600"/>
                <a:gd name="csX141" fmla="*/ 600171 w 4579200"/>
                <a:gd name="csY141" fmla="*/ 1164564 h 2289600"/>
                <a:gd name="csX142" fmla="*/ 812540 w 4579200"/>
                <a:gd name="csY142" fmla="*/ 1163223 h 2289600"/>
                <a:gd name="csX143" fmla="*/ 895225 w 4579200"/>
                <a:gd name="csY143" fmla="*/ 1354440 h 2289600"/>
                <a:gd name="csX144" fmla="*/ 1096996 w 4579200"/>
                <a:gd name="csY144" fmla="*/ 1354440 h 2289600"/>
                <a:gd name="csX145" fmla="*/ 991817 w 4579200"/>
                <a:gd name="csY145" fmla="*/ 1106340 h 2289600"/>
                <a:gd name="csX146" fmla="*/ 1065916 w 4579200"/>
                <a:gd name="csY146" fmla="*/ 1045478 h 2289600"/>
                <a:gd name="csX147" fmla="*/ 1121502 w 4579200"/>
                <a:gd name="csY147" fmla="*/ 968741 h 2289600"/>
                <a:gd name="csX148" fmla="*/ 1156561 w 4579200"/>
                <a:gd name="csY148" fmla="*/ 880734 h 2289600"/>
                <a:gd name="csX149" fmla="*/ 1169127 w 4579200"/>
                <a:gd name="csY149" fmla="*/ 785483 h 2289600"/>
                <a:gd name="csX150" fmla="*/ 1155220 w 4579200"/>
                <a:gd name="csY150" fmla="*/ 684911 h 2289600"/>
                <a:gd name="csX151" fmla="*/ 1116851 w 4579200"/>
                <a:gd name="csY151" fmla="*/ 594266 h 2289600"/>
                <a:gd name="csX152" fmla="*/ 1057286 w 4579200"/>
                <a:gd name="csY152" fmla="*/ 517529 h 2289600"/>
                <a:gd name="csX153" fmla="*/ 980548 w 4579200"/>
                <a:gd name="csY153" fmla="*/ 457963 h 2289600"/>
                <a:gd name="csX154" fmla="*/ 890574 w 4579200"/>
                <a:gd name="csY154" fmla="*/ 419595 h 2289600"/>
                <a:gd name="csX155" fmla="*/ 790002 w 4579200"/>
                <a:gd name="csY155" fmla="*/ 405687 h 2289600"/>
                <a:gd name="csX156" fmla="*/ 1286112 w 4579200"/>
                <a:gd name="csY156" fmla="*/ 403764 h 2289600"/>
                <a:gd name="csX157" fmla="*/ 1286112 w 4579200"/>
                <a:gd name="csY157" fmla="*/ 1352472 h 2289600"/>
                <a:gd name="csX158" fmla="*/ 1936457 w 4579200"/>
                <a:gd name="csY158" fmla="*/ 1352472 h 2289600"/>
                <a:gd name="csX159" fmla="*/ 1936457 w 4579200"/>
                <a:gd name="csY159" fmla="*/ 1162597 h 2289600"/>
                <a:gd name="csX160" fmla="*/ 1475988 w 4579200"/>
                <a:gd name="csY160" fmla="*/ 1162597 h 2289600"/>
                <a:gd name="csX161" fmla="*/ 1475988 w 4579200"/>
                <a:gd name="csY161" fmla="*/ 973391 h 2289600"/>
                <a:gd name="csX162" fmla="*/ 1787588 w 4579200"/>
                <a:gd name="csY162" fmla="*/ 973391 h 2289600"/>
                <a:gd name="csX163" fmla="*/ 1787588 w 4579200"/>
                <a:gd name="csY163" fmla="*/ 783516 h 2289600"/>
                <a:gd name="csX164" fmla="*/ 1475988 w 4579200"/>
                <a:gd name="csY164" fmla="*/ 783516 h 2289600"/>
                <a:gd name="csX165" fmla="*/ 1475988 w 4579200"/>
                <a:gd name="csY165" fmla="*/ 593640 h 2289600"/>
                <a:gd name="csX166" fmla="*/ 1936457 w 4579200"/>
                <a:gd name="csY166" fmla="*/ 593640 h 2289600"/>
                <a:gd name="csX167" fmla="*/ 1936457 w 4579200"/>
                <a:gd name="csY167" fmla="*/ 403764 h 2289600"/>
                <a:gd name="csX168" fmla="*/ 3705084 w 4579200"/>
                <a:gd name="csY168" fmla="*/ 393076 h 2289600"/>
                <a:gd name="csX169" fmla="*/ 3574773 w 4579200"/>
                <a:gd name="csY169" fmla="*/ 410919 h 2289600"/>
                <a:gd name="csX170" fmla="*/ 3457655 w 4579200"/>
                <a:gd name="csY170" fmla="*/ 459886 h 2289600"/>
                <a:gd name="csX171" fmla="*/ 3358424 w 4579200"/>
                <a:gd name="csY171" fmla="*/ 536623 h 2289600"/>
                <a:gd name="csX172" fmla="*/ 3281016 w 4579200"/>
                <a:gd name="csY172" fmla="*/ 635854 h 2289600"/>
                <a:gd name="csX173" fmla="*/ 3231378 w 4579200"/>
                <a:gd name="csY173" fmla="*/ 752973 h 2289600"/>
                <a:gd name="csX174" fmla="*/ 3214161 w 4579200"/>
                <a:gd name="csY174" fmla="*/ 883328 h 2289600"/>
                <a:gd name="csX175" fmla="*/ 3231378 w 4579200"/>
                <a:gd name="csY175" fmla="*/ 1013638 h 2289600"/>
                <a:gd name="csX176" fmla="*/ 3281016 w 4579200"/>
                <a:gd name="csY176" fmla="*/ 1130757 h 2289600"/>
                <a:gd name="csX177" fmla="*/ 3358424 w 4579200"/>
                <a:gd name="csY177" fmla="*/ 1229987 h 2289600"/>
                <a:gd name="csX178" fmla="*/ 3457655 w 4579200"/>
                <a:gd name="csY178" fmla="*/ 1307396 h 2289600"/>
                <a:gd name="csX179" fmla="*/ 3574773 w 4579200"/>
                <a:gd name="csY179" fmla="*/ 1356363 h 2289600"/>
                <a:gd name="csX180" fmla="*/ 3705084 w 4579200"/>
                <a:gd name="csY180" fmla="*/ 1374205 h 2289600"/>
                <a:gd name="csX181" fmla="*/ 3835439 w 4579200"/>
                <a:gd name="csY181" fmla="*/ 1356363 h 2289600"/>
                <a:gd name="csX182" fmla="*/ 3952557 w 4579200"/>
                <a:gd name="csY182" fmla="*/ 1307396 h 2289600"/>
                <a:gd name="csX183" fmla="*/ 4051788 w 4579200"/>
                <a:gd name="csY183" fmla="*/ 1229987 h 2289600"/>
                <a:gd name="csX184" fmla="*/ 4128525 w 4579200"/>
                <a:gd name="csY184" fmla="*/ 1130757 h 2289600"/>
                <a:gd name="csX185" fmla="*/ 4177492 w 4579200"/>
                <a:gd name="csY185" fmla="*/ 1013638 h 2289600"/>
                <a:gd name="csX186" fmla="*/ 4195380 w 4579200"/>
                <a:gd name="csY186" fmla="*/ 883328 h 2289600"/>
                <a:gd name="csX187" fmla="*/ 4177492 w 4579200"/>
                <a:gd name="csY187" fmla="*/ 752973 h 2289600"/>
                <a:gd name="csX188" fmla="*/ 4128525 w 4579200"/>
                <a:gd name="csY188" fmla="*/ 635854 h 2289600"/>
                <a:gd name="csX189" fmla="*/ 4051788 w 4579200"/>
                <a:gd name="csY189" fmla="*/ 536623 h 2289600"/>
                <a:gd name="csX190" fmla="*/ 3952557 w 4579200"/>
                <a:gd name="csY190" fmla="*/ 459886 h 2289600"/>
                <a:gd name="csX191" fmla="*/ 3835439 w 4579200"/>
                <a:gd name="csY191" fmla="*/ 410919 h 2289600"/>
                <a:gd name="csX192" fmla="*/ 3705084 w 4579200"/>
                <a:gd name="csY192" fmla="*/ 393076 h 2289600"/>
                <a:gd name="csX193" fmla="*/ 2864907 w 4579200"/>
                <a:gd name="csY193" fmla="*/ 391779 h 2289600"/>
                <a:gd name="csX194" fmla="*/ 2734552 w 4579200"/>
                <a:gd name="csY194" fmla="*/ 409622 h 2289600"/>
                <a:gd name="csX195" fmla="*/ 2617434 w 4579200"/>
                <a:gd name="csY195" fmla="*/ 459260 h 2289600"/>
                <a:gd name="csX196" fmla="*/ 2518203 w 4579200"/>
                <a:gd name="csY196" fmla="*/ 535997 h 2289600"/>
                <a:gd name="csX197" fmla="*/ 2440795 w 4579200"/>
                <a:gd name="csY197" fmla="*/ 635899 h 2289600"/>
                <a:gd name="csX198" fmla="*/ 2391157 w 4579200"/>
                <a:gd name="csY198" fmla="*/ 753017 h 2289600"/>
                <a:gd name="csX199" fmla="*/ 2373940 w 4579200"/>
                <a:gd name="csY199" fmla="*/ 883372 h 2289600"/>
                <a:gd name="csX200" fmla="*/ 2391157 w 4579200"/>
                <a:gd name="csY200" fmla="*/ 1013683 h 2289600"/>
                <a:gd name="csX201" fmla="*/ 2440795 w 4579200"/>
                <a:gd name="csY201" fmla="*/ 1130801 h 2289600"/>
                <a:gd name="csX202" fmla="*/ 2518203 w 4579200"/>
                <a:gd name="csY202" fmla="*/ 1230032 h 2289600"/>
                <a:gd name="csX203" fmla="*/ 2617434 w 4579200"/>
                <a:gd name="csY203" fmla="*/ 1307440 h 2289600"/>
                <a:gd name="csX204" fmla="*/ 2734552 w 4579200"/>
                <a:gd name="csY204" fmla="*/ 1356407 h 2289600"/>
                <a:gd name="csX205" fmla="*/ 2864907 w 4579200"/>
                <a:gd name="csY205" fmla="*/ 1374250 h 2289600"/>
                <a:gd name="csX206" fmla="*/ 3034928 w 4579200"/>
                <a:gd name="csY206" fmla="*/ 1343796 h 2289600"/>
                <a:gd name="csX207" fmla="*/ 3113001 w 4579200"/>
                <a:gd name="csY207" fmla="*/ 1306736 h 2289600"/>
                <a:gd name="csX208" fmla="*/ 3183069 w 4579200"/>
                <a:gd name="csY208" fmla="*/ 1256502 h 2289600"/>
                <a:gd name="csX209" fmla="*/ 3183126 w 4579200"/>
                <a:gd name="csY209" fmla="*/ 1256595 h 2289600"/>
                <a:gd name="csX210" fmla="*/ 3183126 w 4579200"/>
                <a:gd name="csY210" fmla="*/ 1256461 h 2289600"/>
                <a:gd name="csX211" fmla="*/ 3183069 w 4579200"/>
                <a:gd name="csY211" fmla="*/ 1256502 h 2289600"/>
                <a:gd name="csX212" fmla="*/ 3082553 w 4579200"/>
                <a:gd name="csY212" fmla="*/ 1091180 h 2289600"/>
                <a:gd name="csX213" fmla="*/ 2983993 w 4579200"/>
                <a:gd name="csY213" fmla="*/ 1160629 h 2289600"/>
                <a:gd name="csX214" fmla="*/ 2864907 w 4579200"/>
                <a:gd name="csY214" fmla="*/ 1184464 h 2289600"/>
                <a:gd name="csX215" fmla="*/ 2747163 w 4579200"/>
                <a:gd name="csY215" fmla="*/ 1160629 h 2289600"/>
                <a:gd name="csX216" fmla="*/ 2651241 w 4579200"/>
                <a:gd name="csY216" fmla="*/ 1095786 h 2289600"/>
                <a:gd name="csX217" fmla="*/ 2586399 w 4579200"/>
                <a:gd name="csY217" fmla="*/ 1000535 h 2289600"/>
                <a:gd name="csX218" fmla="*/ 2562564 w 4579200"/>
                <a:gd name="csY218" fmla="*/ 883417 h 2289600"/>
                <a:gd name="csX219" fmla="*/ 2586399 w 4579200"/>
                <a:gd name="csY219" fmla="*/ 766299 h 2289600"/>
                <a:gd name="csX220" fmla="*/ 2651241 w 4579200"/>
                <a:gd name="csY220" fmla="*/ 670377 h 2289600"/>
                <a:gd name="csX221" fmla="*/ 2747163 w 4579200"/>
                <a:gd name="csY221" fmla="*/ 605535 h 2289600"/>
                <a:gd name="csX222" fmla="*/ 2864907 w 4579200"/>
                <a:gd name="csY222" fmla="*/ 581700 h 2289600"/>
                <a:gd name="csX223" fmla="*/ 2983993 w 4579200"/>
                <a:gd name="csY223" fmla="*/ 606161 h 2289600"/>
                <a:gd name="csX224" fmla="*/ 3082553 w 4579200"/>
                <a:gd name="csY224" fmla="*/ 674983 h 2289600"/>
                <a:gd name="csX225" fmla="*/ 3183126 w 4579200"/>
                <a:gd name="csY225" fmla="*/ 509568 h 2289600"/>
                <a:gd name="csX226" fmla="*/ 3034928 w 4579200"/>
                <a:gd name="csY226" fmla="*/ 422232 h 2289600"/>
                <a:gd name="csX227" fmla="*/ 2864907 w 4579200"/>
                <a:gd name="csY227" fmla="*/ 391779 h 2289600"/>
                <a:gd name="csX228" fmla="*/ 2183751 w 4579200"/>
                <a:gd name="csY228" fmla="*/ 383775 h 2289600"/>
                <a:gd name="csX229" fmla="*/ 2133622 w 4579200"/>
                <a:gd name="csY229" fmla="*/ 394329 h 2289600"/>
                <a:gd name="csX230" fmla="*/ 2093241 w 4579200"/>
                <a:gd name="csY230" fmla="*/ 421697 h 2289600"/>
                <a:gd name="csX231" fmla="*/ 2066052 w 4579200"/>
                <a:gd name="csY231" fmla="*/ 462435 h 2289600"/>
                <a:gd name="csX232" fmla="*/ 2056303 w 4579200"/>
                <a:gd name="csY232" fmla="*/ 511581 h 2289600"/>
                <a:gd name="csX233" fmla="*/ 2066052 w 4579200"/>
                <a:gd name="csY233" fmla="*/ 561443 h 2289600"/>
                <a:gd name="csX234" fmla="*/ 2093241 w 4579200"/>
                <a:gd name="csY234" fmla="*/ 602181 h 2289600"/>
                <a:gd name="csX235" fmla="*/ 2133622 w 4579200"/>
                <a:gd name="csY235" fmla="*/ 629549 h 2289600"/>
                <a:gd name="csX236" fmla="*/ 2183751 w 4579200"/>
                <a:gd name="csY236" fmla="*/ 639387 h 2289600"/>
                <a:gd name="csX237" fmla="*/ 2233211 w 4579200"/>
                <a:gd name="csY237" fmla="*/ 629549 h 2289600"/>
                <a:gd name="csX238" fmla="*/ 2274307 w 4579200"/>
                <a:gd name="csY238" fmla="*/ 602181 h 2289600"/>
                <a:gd name="csX239" fmla="*/ 2301496 w 4579200"/>
                <a:gd name="csY239" fmla="*/ 561443 h 2289600"/>
                <a:gd name="csX240" fmla="*/ 2311960 w 4579200"/>
                <a:gd name="csY240" fmla="*/ 511581 h 2289600"/>
                <a:gd name="csX241" fmla="*/ 2301496 w 4579200"/>
                <a:gd name="csY241" fmla="*/ 462435 h 2289600"/>
                <a:gd name="csX242" fmla="*/ 2274307 w 4579200"/>
                <a:gd name="csY242" fmla="*/ 421697 h 2289600"/>
                <a:gd name="csX243" fmla="*/ 2233211 w 4579200"/>
                <a:gd name="csY243" fmla="*/ 394329 h 2289600"/>
                <a:gd name="csX244" fmla="*/ 2183751 w 4579200"/>
                <a:gd name="csY244" fmla="*/ 383775 h 2289600"/>
                <a:gd name="csX245" fmla="*/ 0 w 4579200"/>
                <a:gd name="csY245" fmla="*/ 0 h 2289600"/>
                <a:gd name="csX246" fmla="*/ 4579200 w 4579200"/>
                <a:gd name="csY246" fmla="*/ 0 h 2289600"/>
                <a:gd name="csX247" fmla="*/ 4579200 w 4579200"/>
                <a:gd name="csY247" fmla="*/ 2289600 h 2289600"/>
                <a:gd name="csX248" fmla="*/ 0 w 4579200"/>
                <a:gd name="csY248" fmla="*/ 2289600 h 2289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</a:cxnLst>
              <a:rect l="l" t="t" r="r" b="b"/>
              <a:pathLst>
                <a:path w="4579200" h="2289600">
                  <a:moveTo>
                    <a:pt x="707183" y="1662910"/>
                  </a:moveTo>
                  <a:lnTo>
                    <a:pt x="736965" y="1750827"/>
                  </a:lnTo>
                  <a:lnTo>
                    <a:pt x="677758" y="1750827"/>
                  </a:lnTo>
                  <a:close/>
                  <a:moveTo>
                    <a:pt x="1801361" y="1646812"/>
                  </a:moveTo>
                  <a:lnTo>
                    <a:pt x="1837628" y="1646812"/>
                  </a:lnTo>
                  <a:cubicBezTo>
                    <a:pt x="1848316" y="1646812"/>
                    <a:pt x="1856320" y="1649450"/>
                    <a:pt x="1861553" y="1654682"/>
                  </a:cubicBezTo>
                  <a:cubicBezTo>
                    <a:pt x="1867053" y="1659914"/>
                    <a:pt x="1869781" y="1666667"/>
                    <a:pt x="1869781" y="1676237"/>
                  </a:cubicBezTo>
                  <a:cubicBezTo>
                    <a:pt x="1869781" y="1685806"/>
                    <a:pt x="1867008" y="1693230"/>
                    <a:pt x="1861553" y="1698462"/>
                  </a:cubicBezTo>
                  <a:cubicBezTo>
                    <a:pt x="1856320" y="1703694"/>
                    <a:pt x="1848360" y="1706332"/>
                    <a:pt x="1837628" y="1706332"/>
                  </a:cubicBezTo>
                  <a:lnTo>
                    <a:pt x="1801361" y="1706332"/>
                  </a:lnTo>
                  <a:close/>
                  <a:moveTo>
                    <a:pt x="913247" y="1646812"/>
                  </a:moveTo>
                  <a:lnTo>
                    <a:pt x="949514" y="1646812"/>
                  </a:lnTo>
                  <a:cubicBezTo>
                    <a:pt x="960201" y="1646812"/>
                    <a:pt x="968206" y="1649450"/>
                    <a:pt x="973438" y="1654682"/>
                  </a:cubicBezTo>
                  <a:cubicBezTo>
                    <a:pt x="978939" y="1659914"/>
                    <a:pt x="981666" y="1666667"/>
                    <a:pt x="981666" y="1676237"/>
                  </a:cubicBezTo>
                  <a:cubicBezTo>
                    <a:pt x="981666" y="1685806"/>
                    <a:pt x="978894" y="1693230"/>
                    <a:pt x="973438" y="1698462"/>
                  </a:cubicBezTo>
                  <a:cubicBezTo>
                    <a:pt x="968206" y="1703694"/>
                    <a:pt x="960246" y="1706332"/>
                    <a:pt x="949514" y="1706332"/>
                  </a:cubicBezTo>
                  <a:lnTo>
                    <a:pt x="913247" y="1706332"/>
                  </a:lnTo>
                  <a:close/>
                  <a:moveTo>
                    <a:pt x="471470" y="1645470"/>
                  </a:moveTo>
                  <a:lnTo>
                    <a:pt x="503265" y="1645470"/>
                  </a:lnTo>
                  <a:cubicBezTo>
                    <a:pt x="514445" y="1645470"/>
                    <a:pt x="522718" y="1648108"/>
                    <a:pt x="528218" y="1653341"/>
                  </a:cubicBezTo>
                  <a:cubicBezTo>
                    <a:pt x="533719" y="1658573"/>
                    <a:pt x="536446" y="1665996"/>
                    <a:pt x="536446" y="1675566"/>
                  </a:cubicBezTo>
                  <a:cubicBezTo>
                    <a:pt x="536446" y="1685136"/>
                    <a:pt x="533674" y="1692559"/>
                    <a:pt x="528218" y="1697791"/>
                  </a:cubicBezTo>
                  <a:cubicBezTo>
                    <a:pt x="522763" y="1703023"/>
                    <a:pt x="514445" y="1705662"/>
                    <a:pt x="503265" y="1705662"/>
                  </a:cubicBezTo>
                  <a:lnTo>
                    <a:pt x="471470" y="1705662"/>
                  </a:lnTo>
                  <a:close/>
                  <a:moveTo>
                    <a:pt x="412978" y="1598292"/>
                  </a:moveTo>
                  <a:lnTo>
                    <a:pt x="412978" y="1838431"/>
                  </a:lnTo>
                  <a:lnTo>
                    <a:pt x="471470" y="1838431"/>
                  </a:lnTo>
                  <a:lnTo>
                    <a:pt x="471470" y="1752214"/>
                  </a:lnTo>
                  <a:lnTo>
                    <a:pt x="507737" y="1752214"/>
                  </a:lnTo>
                  <a:cubicBezTo>
                    <a:pt x="527369" y="1752214"/>
                    <a:pt x="543780" y="1748681"/>
                    <a:pt x="557017" y="1741615"/>
                  </a:cubicBezTo>
                  <a:cubicBezTo>
                    <a:pt x="570254" y="1734550"/>
                    <a:pt x="580047" y="1725293"/>
                    <a:pt x="586442" y="1713890"/>
                  </a:cubicBezTo>
                  <a:lnTo>
                    <a:pt x="596007" y="1675589"/>
                  </a:lnTo>
                  <a:lnTo>
                    <a:pt x="596012" y="1675611"/>
                  </a:lnTo>
                  <a:lnTo>
                    <a:pt x="596012" y="1675566"/>
                  </a:lnTo>
                  <a:lnTo>
                    <a:pt x="596007" y="1675589"/>
                  </a:lnTo>
                  <a:lnTo>
                    <a:pt x="586084" y="1635587"/>
                  </a:lnTo>
                  <a:cubicBezTo>
                    <a:pt x="579466" y="1623960"/>
                    <a:pt x="569538" y="1614838"/>
                    <a:pt x="556302" y="1608219"/>
                  </a:cubicBezTo>
                  <a:cubicBezTo>
                    <a:pt x="543065" y="1601601"/>
                    <a:pt x="526877" y="1598292"/>
                    <a:pt x="507737" y="1598292"/>
                  </a:cubicBezTo>
                  <a:close/>
                  <a:moveTo>
                    <a:pt x="1742824" y="1598247"/>
                  </a:moveTo>
                  <a:lnTo>
                    <a:pt x="1742824" y="1838387"/>
                  </a:lnTo>
                  <a:lnTo>
                    <a:pt x="1801316" y="1838387"/>
                  </a:lnTo>
                  <a:lnTo>
                    <a:pt x="1801316" y="1747742"/>
                  </a:lnTo>
                  <a:lnTo>
                    <a:pt x="1815358" y="1747742"/>
                  </a:lnTo>
                  <a:lnTo>
                    <a:pt x="1865309" y="1838387"/>
                  </a:lnTo>
                  <a:lnTo>
                    <a:pt x="1865264" y="1838431"/>
                  </a:lnTo>
                  <a:lnTo>
                    <a:pt x="1931314" y="1838431"/>
                  </a:lnTo>
                  <a:lnTo>
                    <a:pt x="1875907" y="1743315"/>
                  </a:lnTo>
                  <a:cubicBezTo>
                    <a:pt x="1893437" y="1738038"/>
                    <a:pt x="1906674" y="1729139"/>
                    <a:pt x="1915573" y="1716618"/>
                  </a:cubicBezTo>
                  <a:cubicBezTo>
                    <a:pt x="1924695" y="1704096"/>
                    <a:pt x="1929257" y="1689831"/>
                    <a:pt x="1929257" y="1673866"/>
                  </a:cubicBezTo>
                  <a:cubicBezTo>
                    <a:pt x="1929257" y="1659735"/>
                    <a:pt x="1925948" y="1646946"/>
                    <a:pt x="1919329" y="1635542"/>
                  </a:cubicBezTo>
                  <a:cubicBezTo>
                    <a:pt x="1912711" y="1623916"/>
                    <a:pt x="1902694" y="1614793"/>
                    <a:pt x="1889233" y="1608175"/>
                  </a:cubicBezTo>
                  <a:cubicBezTo>
                    <a:pt x="1875997" y="1601556"/>
                    <a:pt x="1859898" y="1598247"/>
                    <a:pt x="1840982" y="1598247"/>
                  </a:cubicBezTo>
                  <a:close/>
                  <a:moveTo>
                    <a:pt x="1550936" y="1598247"/>
                  </a:moveTo>
                  <a:lnTo>
                    <a:pt x="1550936" y="1838387"/>
                  </a:lnTo>
                  <a:lnTo>
                    <a:pt x="1698016" y="1838387"/>
                  </a:lnTo>
                  <a:lnTo>
                    <a:pt x="1698016" y="1791521"/>
                  </a:lnTo>
                  <a:lnTo>
                    <a:pt x="1609428" y="1791521"/>
                  </a:lnTo>
                  <a:lnTo>
                    <a:pt x="1609428" y="1738843"/>
                  </a:lnTo>
                  <a:lnTo>
                    <a:pt x="1687776" y="1738843"/>
                  </a:lnTo>
                  <a:lnTo>
                    <a:pt x="1687776" y="1693677"/>
                  </a:lnTo>
                  <a:lnTo>
                    <a:pt x="1609428" y="1693677"/>
                  </a:lnTo>
                  <a:lnTo>
                    <a:pt x="1609428" y="1645112"/>
                  </a:lnTo>
                  <a:lnTo>
                    <a:pt x="1698016" y="1645112"/>
                  </a:lnTo>
                  <a:lnTo>
                    <a:pt x="1698016" y="1598247"/>
                  </a:lnTo>
                  <a:close/>
                  <a:moveTo>
                    <a:pt x="1286872" y="1598247"/>
                  </a:moveTo>
                  <a:lnTo>
                    <a:pt x="1286872" y="1838387"/>
                  </a:lnTo>
                  <a:lnTo>
                    <a:pt x="1345364" y="1838387"/>
                  </a:lnTo>
                  <a:lnTo>
                    <a:pt x="1345364" y="1690278"/>
                  </a:lnTo>
                  <a:lnTo>
                    <a:pt x="1443209" y="1838387"/>
                  </a:lnTo>
                  <a:lnTo>
                    <a:pt x="1501701" y="1838387"/>
                  </a:lnTo>
                  <a:lnTo>
                    <a:pt x="1501701" y="1598247"/>
                  </a:lnTo>
                  <a:lnTo>
                    <a:pt x="1443209" y="1598247"/>
                  </a:lnTo>
                  <a:lnTo>
                    <a:pt x="1443209" y="1747071"/>
                  </a:lnTo>
                  <a:lnTo>
                    <a:pt x="1345364" y="1598247"/>
                  </a:lnTo>
                  <a:close/>
                  <a:moveTo>
                    <a:pt x="1068331" y="1598247"/>
                  </a:moveTo>
                  <a:lnTo>
                    <a:pt x="1068331" y="1645112"/>
                  </a:lnTo>
                  <a:lnTo>
                    <a:pt x="1131966" y="1645112"/>
                  </a:lnTo>
                  <a:lnTo>
                    <a:pt x="1131966" y="1838387"/>
                  </a:lnTo>
                  <a:lnTo>
                    <a:pt x="1190458" y="1838387"/>
                  </a:lnTo>
                  <a:lnTo>
                    <a:pt x="1190458" y="1645112"/>
                  </a:lnTo>
                  <a:lnTo>
                    <a:pt x="1254093" y="1645112"/>
                  </a:lnTo>
                  <a:lnTo>
                    <a:pt x="1254093" y="1598247"/>
                  </a:lnTo>
                  <a:close/>
                  <a:moveTo>
                    <a:pt x="854710" y="1598247"/>
                  </a:moveTo>
                  <a:lnTo>
                    <a:pt x="854710" y="1838387"/>
                  </a:lnTo>
                  <a:lnTo>
                    <a:pt x="913202" y="1838387"/>
                  </a:lnTo>
                  <a:lnTo>
                    <a:pt x="913202" y="1747742"/>
                  </a:lnTo>
                  <a:lnTo>
                    <a:pt x="927244" y="1747742"/>
                  </a:lnTo>
                  <a:lnTo>
                    <a:pt x="977195" y="1838387"/>
                  </a:lnTo>
                  <a:lnTo>
                    <a:pt x="977239" y="1838431"/>
                  </a:lnTo>
                  <a:lnTo>
                    <a:pt x="1043244" y="1838431"/>
                  </a:lnTo>
                  <a:lnTo>
                    <a:pt x="987838" y="1743315"/>
                  </a:lnTo>
                  <a:cubicBezTo>
                    <a:pt x="1005367" y="1738038"/>
                    <a:pt x="1018604" y="1729139"/>
                    <a:pt x="1027503" y="1716618"/>
                  </a:cubicBezTo>
                  <a:cubicBezTo>
                    <a:pt x="1036626" y="1704096"/>
                    <a:pt x="1041187" y="1689831"/>
                    <a:pt x="1041187" y="1673866"/>
                  </a:cubicBezTo>
                  <a:cubicBezTo>
                    <a:pt x="1041187" y="1659735"/>
                    <a:pt x="1037878" y="1646946"/>
                    <a:pt x="1031259" y="1635542"/>
                  </a:cubicBezTo>
                  <a:cubicBezTo>
                    <a:pt x="1024641" y="1623916"/>
                    <a:pt x="1014624" y="1614793"/>
                    <a:pt x="1001164" y="1608175"/>
                  </a:cubicBezTo>
                  <a:cubicBezTo>
                    <a:pt x="987927" y="1601556"/>
                    <a:pt x="971828" y="1598247"/>
                    <a:pt x="952912" y="1598247"/>
                  </a:cubicBezTo>
                  <a:close/>
                  <a:moveTo>
                    <a:pt x="673688" y="1598247"/>
                  </a:moveTo>
                  <a:lnTo>
                    <a:pt x="586800" y="1838387"/>
                  </a:lnTo>
                  <a:lnTo>
                    <a:pt x="648020" y="1838387"/>
                  </a:lnTo>
                  <a:lnTo>
                    <a:pt x="662374" y="1795949"/>
                  </a:lnTo>
                  <a:lnTo>
                    <a:pt x="751991" y="1795949"/>
                  </a:lnTo>
                  <a:lnTo>
                    <a:pt x="752036" y="1795949"/>
                  </a:lnTo>
                  <a:lnTo>
                    <a:pt x="766390" y="1838387"/>
                  </a:lnTo>
                  <a:lnTo>
                    <a:pt x="828326" y="1838387"/>
                  </a:lnTo>
                  <a:lnTo>
                    <a:pt x="741437" y="1598247"/>
                  </a:lnTo>
                  <a:close/>
                  <a:moveTo>
                    <a:pt x="2076292" y="783247"/>
                  </a:moveTo>
                  <a:lnTo>
                    <a:pt x="2076292" y="1354440"/>
                  </a:lnTo>
                  <a:lnTo>
                    <a:pt x="2276006" y="1354440"/>
                  </a:lnTo>
                  <a:lnTo>
                    <a:pt x="2276006" y="783247"/>
                  </a:lnTo>
                  <a:close/>
                  <a:moveTo>
                    <a:pt x="600126" y="595608"/>
                  </a:moveTo>
                  <a:lnTo>
                    <a:pt x="790002" y="595608"/>
                  </a:lnTo>
                  <a:cubicBezTo>
                    <a:pt x="816028" y="595608"/>
                    <a:pt x="840489" y="600661"/>
                    <a:pt x="863430" y="610812"/>
                  </a:cubicBezTo>
                  <a:cubicBezTo>
                    <a:pt x="886371" y="620516"/>
                    <a:pt x="906405" y="633931"/>
                    <a:pt x="923621" y="651148"/>
                  </a:cubicBezTo>
                  <a:cubicBezTo>
                    <a:pt x="940793" y="668365"/>
                    <a:pt x="954254" y="688623"/>
                    <a:pt x="963958" y="712010"/>
                  </a:cubicBezTo>
                  <a:cubicBezTo>
                    <a:pt x="974109" y="734951"/>
                    <a:pt x="979162" y="759412"/>
                    <a:pt x="979162" y="785439"/>
                  </a:cubicBezTo>
                  <a:cubicBezTo>
                    <a:pt x="979162" y="811465"/>
                    <a:pt x="974109" y="836150"/>
                    <a:pt x="963958" y="859538"/>
                  </a:cubicBezTo>
                  <a:cubicBezTo>
                    <a:pt x="954254" y="882434"/>
                    <a:pt x="940793" y="902557"/>
                    <a:pt x="923621" y="919729"/>
                  </a:cubicBezTo>
                  <a:cubicBezTo>
                    <a:pt x="906449" y="936901"/>
                    <a:pt x="886371" y="950585"/>
                    <a:pt x="863430" y="960736"/>
                  </a:cubicBezTo>
                  <a:cubicBezTo>
                    <a:pt x="840489" y="970440"/>
                    <a:pt x="816028" y="975314"/>
                    <a:pt x="790002" y="975314"/>
                  </a:cubicBezTo>
                  <a:lnTo>
                    <a:pt x="600126" y="975314"/>
                  </a:lnTo>
                  <a:close/>
                  <a:moveTo>
                    <a:pt x="3705084" y="581610"/>
                  </a:moveTo>
                  <a:cubicBezTo>
                    <a:pt x="3746582" y="581610"/>
                    <a:pt x="3785577" y="589570"/>
                    <a:pt x="3822202" y="605445"/>
                  </a:cubicBezTo>
                  <a:cubicBezTo>
                    <a:pt x="3859229" y="621321"/>
                    <a:pt x="3891203" y="642920"/>
                    <a:pt x="3918124" y="670288"/>
                  </a:cubicBezTo>
                  <a:cubicBezTo>
                    <a:pt x="3945491" y="697208"/>
                    <a:pt x="3967091" y="729182"/>
                    <a:pt x="3982966" y="766209"/>
                  </a:cubicBezTo>
                  <a:cubicBezTo>
                    <a:pt x="3998886" y="802834"/>
                    <a:pt x="4006801" y="841873"/>
                    <a:pt x="4006801" y="883328"/>
                  </a:cubicBezTo>
                  <a:cubicBezTo>
                    <a:pt x="4006801" y="924827"/>
                    <a:pt x="3998841" y="963821"/>
                    <a:pt x="3982966" y="1000446"/>
                  </a:cubicBezTo>
                  <a:cubicBezTo>
                    <a:pt x="3967091" y="1036579"/>
                    <a:pt x="3945447" y="1068374"/>
                    <a:pt x="3918124" y="1095697"/>
                  </a:cubicBezTo>
                  <a:cubicBezTo>
                    <a:pt x="3891203" y="1123065"/>
                    <a:pt x="3859274" y="1144664"/>
                    <a:pt x="3822202" y="1160539"/>
                  </a:cubicBezTo>
                  <a:cubicBezTo>
                    <a:pt x="3785577" y="1176459"/>
                    <a:pt x="3746940" y="1184374"/>
                    <a:pt x="3705084" y="1184374"/>
                  </a:cubicBezTo>
                  <a:cubicBezTo>
                    <a:pt x="3663227" y="1184374"/>
                    <a:pt x="3623964" y="1176414"/>
                    <a:pt x="3587339" y="1160539"/>
                  </a:cubicBezTo>
                  <a:cubicBezTo>
                    <a:pt x="3550759" y="1144664"/>
                    <a:pt x="3518740" y="1123065"/>
                    <a:pt x="3491417" y="1095697"/>
                  </a:cubicBezTo>
                  <a:cubicBezTo>
                    <a:pt x="3464049" y="1068374"/>
                    <a:pt x="3442450" y="1036624"/>
                    <a:pt x="3426575" y="1000446"/>
                  </a:cubicBezTo>
                  <a:cubicBezTo>
                    <a:pt x="3410700" y="963821"/>
                    <a:pt x="3402740" y="924782"/>
                    <a:pt x="3402740" y="883328"/>
                  </a:cubicBezTo>
                  <a:cubicBezTo>
                    <a:pt x="3402740" y="841873"/>
                    <a:pt x="3410700" y="802834"/>
                    <a:pt x="3426575" y="766209"/>
                  </a:cubicBezTo>
                  <a:cubicBezTo>
                    <a:pt x="3442450" y="729182"/>
                    <a:pt x="3464049" y="697208"/>
                    <a:pt x="3491417" y="670288"/>
                  </a:cubicBezTo>
                  <a:cubicBezTo>
                    <a:pt x="3518740" y="642920"/>
                    <a:pt x="3550714" y="621321"/>
                    <a:pt x="3587339" y="605445"/>
                  </a:cubicBezTo>
                  <a:cubicBezTo>
                    <a:pt x="3623919" y="589570"/>
                    <a:pt x="3663584" y="581610"/>
                    <a:pt x="3705084" y="581610"/>
                  </a:cubicBezTo>
                  <a:close/>
                  <a:moveTo>
                    <a:pt x="410250" y="405687"/>
                  </a:moveTo>
                  <a:lnTo>
                    <a:pt x="410250" y="1354395"/>
                  </a:lnTo>
                  <a:lnTo>
                    <a:pt x="600126" y="1354395"/>
                  </a:lnTo>
                  <a:lnTo>
                    <a:pt x="600171" y="1354440"/>
                  </a:lnTo>
                  <a:lnTo>
                    <a:pt x="600171" y="1164564"/>
                  </a:lnTo>
                  <a:lnTo>
                    <a:pt x="812540" y="1163223"/>
                  </a:lnTo>
                  <a:lnTo>
                    <a:pt x="895225" y="1354440"/>
                  </a:lnTo>
                  <a:lnTo>
                    <a:pt x="1096996" y="1354440"/>
                  </a:lnTo>
                  <a:lnTo>
                    <a:pt x="991817" y="1106340"/>
                  </a:lnTo>
                  <a:cubicBezTo>
                    <a:pt x="1019185" y="1089124"/>
                    <a:pt x="1043870" y="1068866"/>
                    <a:pt x="1065916" y="1045478"/>
                  </a:cubicBezTo>
                  <a:cubicBezTo>
                    <a:pt x="1087963" y="1022135"/>
                    <a:pt x="1106521" y="996511"/>
                    <a:pt x="1121502" y="968741"/>
                  </a:cubicBezTo>
                  <a:cubicBezTo>
                    <a:pt x="1136930" y="940926"/>
                    <a:pt x="1148601" y="911590"/>
                    <a:pt x="1156561" y="880734"/>
                  </a:cubicBezTo>
                  <a:cubicBezTo>
                    <a:pt x="1164924" y="849878"/>
                    <a:pt x="1169127" y="818128"/>
                    <a:pt x="1169127" y="785483"/>
                  </a:cubicBezTo>
                  <a:cubicBezTo>
                    <a:pt x="1169127" y="750647"/>
                    <a:pt x="1164476" y="717108"/>
                    <a:pt x="1155220" y="684911"/>
                  </a:cubicBezTo>
                  <a:cubicBezTo>
                    <a:pt x="1146410" y="652713"/>
                    <a:pt x="1133621" y="622483"/>
                    <a:pt x="1116851" y="594266"/>
                  </a:cubicBezTo>
                  <a:cubicBezTo>
                    <a:pt x="1100529" y="566048"/>
                    <a:pt x="1080674" y="540469"/>
                    <a:pt x="1057286" y="517529"/>
                  </a:cubicBezTo>
                  <a:cubicBezTo>
                    <a:pt x="1034345" y="494141"/>
                    <a:pt x="1008766" y="474286"/>
                    <a:pt x="980548" y="457963"/>
                  </a:cubicBezTo>
                  <a:cubicBezTo>
                    <a:pt x="952778" y="441194"/>
                    <a:pt x="922772" y="428404"/>
                    <a:pt x="890574" y="419595"/>
                  </a:cubicBezTo>
                  <a:cubicBezTo>
                    <a:pt x="858377" y="410338"/>
                    <a:pt x="824838" y="405687"/>
                    <a:pt x="790002" y="405687"/>
                  </a:cubicBezTo>
                  <a:close/>
                  <a:moveTo>
                    <a:pt x="1286112" y="403764"/>
                  </a:moveTo>
                  <a:lnTo>
                    <a:pt x="1286112" y="1352472"/>
                  </a:lnTo>
                  <a:lnTo>
                    <a:pt x="1936457" y="1352472"/>
                  </a:lnTo>
                  <a:lnTo>
                    <a:pt x="1936457" y="1162597"/>
                  </a:lnTo>
                  <a:lnTo>
                    <a:pt x="1475988" y="1162597"/>
                  </a:lnTo>
                  <a:lnTo>
                    <a:pt x="1475988" y="973391"/>
                  </a:lnTo>
                  <a:lnTo>
                    <a:pt x="1787588" y="973391"/>
                  </a:lnTo>
                  <a:lnTo>
                    <a:pt x="1787588" y="783516"/>
                  </a:lnTo>
                  <a:lnTo>
                    <a:pt x="1475988" y="783516"/>
                  </a:lnTo>
                  <a:lnTo>
                    <a:pt x="1475988" y="593640"/>
                  </a:lnTo>
                  <a:lnTo>
                    <a:pt x="1936457" y="593640"/>
                  </a:lnTo>
                  <a:lnTo>
                    <a:pt x="1936457" y="403764"/>
                  </a:lnTo>
                  <a:close/>
                  <a:moveTo>
                    <a:pt x="3705084" y="393076"/>
                  </a:moveTo>
                  <a:cubicBezTo>
                    <a:pt x="3660096" y="393076"/>
                    <a:pt x="3616675" y="399024"/>
                    <a:pt x="3574773" y="410919"/>
                  </a:cubicBezTo>
                  <a:cubicBezTo>
                    <a:pt x="3533319" y="422411"/>
                    <a:pt x="3494279" y="438734"/>
                    <a:pt x="3457655" y="459886"/>
                  </a:cubicBezTo>
                  <a:cubicBezTo>
                    <a:pt x="3421477" y="481038"/>
                    <a:pt x="3388430" y="506617"/>
                    <a:pt x="3358424" y="536623"/>
                  </a:cubicBezTo>
                  <a:cubicBezTo>
                    <a:pt x="3328417" y="566585"/>
                    <a:pt x="3302615" y="599677"/>
                    <a:pt x="3281016" y="635854"/>
                  </a:cubicBezTo>
                  <a:cubicBezTo>
                    <a:pt x="3259819" y="672032"/>
                    <a:pt x="3243273" y="711071"/>
                    <a:pt x="3231378" y="752973"/>
                  </a:cubicBezTo>
                  <a:cubicBezTo>
                    <a:pt x="3219885" y="794874"/>
                    <a:pt x="3214161" y="838341"/>
                    <a:pt x="3214161" y="883328"/>
                  </a:cubicBezTo>
                  <a:cubicBezTo>
                    <a:pt x="3214161" y="928315"/>
                    <a:pt x="3219930" y="971737"/>
                    <a:pt x="3231378" y="1013638"/>
                  </a:cubicBezTo>
                  <a:cubicBezTo>
                    <a:pt x="3243318" y="1055137"/>
                    <a:pt x="3259863" y="1094132"/>
                    <a:pt x="3281016" y="1130757"/>
                  </a:cubicBezTo>
                  <a:cubicBezTo>
                    <a:pt x="3302615" y="1166934"/>
                    <a:pt x="3328417" y="1199981"/>
                    <a:pt x="3358424" y="1229987"/>
                  </a:cubicBezTo>
                  <a:cubicBezTo>
                    <a:pt x="3388430" y="1259994"/>
                    <a:pt x="3421477" y="1285796"/>
                    <a:pt x="3457655" y="1307396"/>
                  </a:cubicBezTo>
                  <a:cubicBezTo>
                    <a:pt x="3494279" y="1328592"/>
                    <a:pt x="3533319" y="1344915"/>
                    <a:pt x="3574773" y="1356363"/>
                  </a:cubicBezTo>
                  <a:cubicBezTo>
                    <a:pt x="3616675" y="1368258"/>
                    <a:pt x="3660052" y="1374205"/>
                    <a:pt x="3705084" y="1374205"/>
                  </a:cubicBezTo>
                  <a:cubicBezTo>
                    <a:pt x="3750115" y="1374205"/>
                    <a:pt x="3793537" y="1368258"/>
                    <a:pt x="3835439" y="1356363"/>
                  </a:cubicBezTo>
                  <a:cubicBezTo>
                    <a:pt x="3877340" y="1344870"/>
                    <a:pt x="3916380" y="1328548"/>
                    <a:pt x="3952557" y="1307396"/>
                  </a:cubicBezTo>
                  <a:cubicBezTo>
                    <a:pt x="3988735" y="1285796"/>
                    <a:pt x="4021782" y="1259994"/>
                    <a:pt x="4051788" y="1229987"/>
                  </a:cubicBezTo>
                  <a:cubicBezTo>
                    <a:pt x="4081794" y="1200026"/>
                    <a:pt x="4107373" y="1166934"/>
                    <a:pt x="4128525" y="1130757"/>
                  </a:cubicBezTo>
                  <a:cubicBezTo>
                    <a:pt x="4149722" y="1094132"/>
                    <a:pt x="4166044" y="1055092"/>
                    <a:pt x="4177492" y="1013638"/>
                  </a:cubicBezTo>
                  <a:cubicBezTo>
                    <a:pt x="4189432" y="971737"/>
                    <a:pt x="4195380" y="928315"/>
                    <a:pt x="4195380" y="883328"/>
                  </a:cubicBezTo>
                  <a:cubicBezTo>
                    <a:pt x="4195380" y="838341"/>
                    <a:pt x="4189388" y="794874"/>
                    <a:pt x="4177492" y="752973"/>
                  </a:cubicBezTo>
                  <a:cubicBezTo>
                    <a:pt x="4166000" y="711071"/>
                    <a:pt x="4149677" y="672032"/>
                    <a:pt x="4128525" y="635854"/>
                  </a:cubicBezTo>
                  <a:cubicBezTo>
                    <a:pt x="4107373" y="599721"/>
                    <a:pt x="4081794" y="566629"/>
                    <a:pt x="4051788" y="536623"/>
                  </a:cubicBezTo>
                  <a:cubicBezTo>
                    <a:pt x="4021782" y="506662"/>
                    <a:pt x="3988735" y="481038"/>
                    <a:pt x="3952557" y="459886"/>
                  </a:cubicBezTo>
                  <a:cubicBezTo>
                    <a:pt x="3916380" y="438689"/>
                    <a:pt x="3877340" y="422367"/>
                    <a:pt x="3835439" y="410919"/>
                  </a:cubicBezTo>
                  <a:cubicBezTo>
                    <a:pt x="3793537" y="399024"/>
                    <a:pt x="3750071" y="393076"/>
                    <a:pt x="3705084" y="393076"/>
                  </a:cubicBezTo>
                  <a:close/>
                  <a:moveTo>
                    <a:pt x="2864907" y="391779"/>
                  </a:moveTo>
                  <a:cubicBezTo>
                    <a:pt x="2819920" y="391779"/>
                    <a:pt x="2776454" y="397727"/>
                    <a:pt x="2734552" y="409622"/>
                  </a:cubicBezTo>
                  <a:cubicBezTo>
                    <a:pt x="2693098" y="421114"/>
                    <a:pt x="2654058" y="437660"/>
                    <a:pt x="2617434" y="459260"/>
                  </a:cubicBezTo>
                  <a:cubicBezTo>
                    <a:pt x="2581256" y="480412"/>
                    <a:pt x="2548209" y="505991"/>
                    <a:pt x="2518203" y="535997"/>
                  </a:cubicBezTo>
                  <a:cubicBezTo>
                    <a:pt x="2488196" y="566003"/>
                    <a:pt x="2462394" y="599274"/>
                    <a:pt x="2440795" y="635899"/>
                  </a:cubicBezTo>
                  <a:cubicBezTo>
                    <a:pt x="2419598" y="672076"/>
                    <a:pt x="2403052" y="711116"/>
                    <a:pt x="2391157" y="753017"/>
                  </a:cubicBezTo>
                  <a:cubicBezTo>
                    <a:pt x="2379664" y="794919"/>
                    <a:pt x="2373940" y="838385"/>
                    <a:pt x="2373940" y="883372"/>
                  </a:cubicBezTo>
                  <a:cubicBezTo>
                    <a:pt x="2373940" y="928359"/>
                    <a:pt x="2379664" y="971781"/>
                    <a:pt x="2391157" y="1013683"/>
                  </a:cubicBezTo>
                  <a:cubicBezTo>
                    <a:pt x="2403097" y="1055182"/>
                    <a:pt x="2419643" y="1094176"/>
                    <a:pt x="2440795" y="1130801"/>
                  </a:cubicBezTo>
                  <a:cubicBezTo>
                    <a:pt x="2462394" y="1166979"/>
                    <a:pt x="2488196" y="1200026"/>
                    <a:pt x="2518203" y="1230032"/>
                  </a:cubicBezTo>
                  <a:cubicBezTo>
                    <a:pt x="2548209" y="1260038"/>
                    <a:pt x="2581256" y="1285841"/>
                    <a:pt x="2617434" y="1307440"/>
                  </a:cubicBezTo>
                  <a:cubicBezTo>
                    <a:pt x="2654058" y="1328637"/>
                    <a:pt x="2693098" y="1344959"/>
                    <a:pt x="2734552" y="1356407"/>
                  </a:cubicBezTo>
                  <a:cubicBezTo>
                    <a:pt x="2776454" y="1368302"/>
                    <a:pt x="2819920" y="1374250"/>
                    <a:pt x="2864907" y="1374250"/>
                  </a:cubicBezTo>
                  <a:cubicBezTo>
                    <a:pt x="2923578" y="1374250"/>
                    <a:pt x="2980237" y="1364099"/>
                    <a:pt x="3034928" y="1343796"/>
                  </a:cubicBezTo>
                  <a:cubicBezTo>
                    <a:pt x="3062273" y="1333645"/>
                    <a:pt x="3088300" y="1321292"/>
                    <a:pt x="3113001" y="1306736"/>
                  </a:cubicBezTo>
                  <a:lnTo>
                    <a:pt x="3183069" y="1256502"/>
                  </a:lnTo>
                  <a:lnTo>
                    <a:pt x="3183126" y="1256595"/>
                  </a:lnTo>
                  <a:lnTo>
                    <a:pt x="3183126" y="1256461"/>
                  </a:lnTo>
                  <a:lnTo>
                    <a:pt x="3183069" y="1256502"/>
                  </a:lnTo>
                  <a:lnTo>
                    <a:pt x="3082553" y="1091180"/>
                  </a:lnTo>
                  <a:cubicBezTo>
                    <a:pt x="3054783" y="1121142"/>
                    <a:pt x="3021915" y="1144306"/>
                    <a:pt x="2983993" y="1160629"/>
                  </a:cubicBezTo>
                  <a:cubicBezTo>
                    <a:pt x="2946072" y="1176548"/>
                    <a:pt x="2906764" y="1184464"/>
                    <a:pt x="2864907" y="1184464"/>
                  </a:cubicBezTo>
                  <a:cubicBezTo>
                    <a:pt x="2823050" y="1184464"/>
                    <a:pt x="2783787" y="1176504"/>
                    <a:pt x="2747163" y="1160629"/>
                  </a:cubicBezTo>
                  <a:cubicBezTo>
                    <a:pt x="2710583" y="1144753"/>
                    <a:pt x="2678564" y="1123154"/>
                    <a:pt x="2651241" y="1095786"/>
                  </a:cubicBezTo>
                  <a:cubicBezTo>
                    <a:pt x="2623873" y="1068463"/>
                    <a:pt x="2602274" y="1036713"/>
                    <a:pt x="2586399" y="1000535"/>
                  </a:cubicBezTo>
                  <a:cubicBezTo>
                    <a:pt x="2570524" y="963911"/>
                    <a:pt x="2562564" y="924871"/>
                    <a:pt x="2562564" y="883417"/>
                  </a:cubicBezTo>
                  <a:cubicBezTo>
                    <a:pt x="2562564" y="841963"/>
                    <a:pt x="2570524" y="802923"/>
                    <a:pt x="2586399" y="766299"/>
                  </a:cubicBezTo>
                  <a:cubicBezTo>
                    <a:pt x="2602274" y="729271"/>
                    <a:pt x="2623918" y="697297"/>
                    <a:pt x="2651241" y="670377"/>
                  </a:cubicBezTo>
                  <a:cubicBezTo>
                    <a:pt x="2678564" y="643009"/>
                    <a:pt x="2710538" y="621410"/>
                    <a:pt x="2747163" y="605535"/>
                  </a:cubicBezTo>
                  <a:cubicBezTo>
                    <a:pt x="2783743" y="589659"/>
                    <a:pt x="2823453" y="581700"/>
                    <a:pt x="2864907" y="581700"/>
                  </a:cubicBezTo>
                  <a:cubicBezTo>
                    <a:pt x="2906361" y="581700"/>
                    <a:pt x="2946072" y="589838"/>
                    <a:pt x="2983993" y="606161"/>
                  </a:cubicBezTo>
                  <a:cubicBezTo>
                    <a:pt x="3021915" y="622036"/>
                    <a:pt x="3054783" y="644977"/>
                    <a:pt x="3082553" y="674983"/>
                  </a:cubicBezTo>
                  <a:lnTo>
                    <a:pt x="3183126" y="509568"/>
                  </a:lnTo>
                  <a:cubicBezTo>
                    <a:pt x="3139033" y="471200"/>
                    <a:pt x="3089619" y="442088"/>
                    <a:pt x="3034928" y="422232"/>
                  </a:cubicBezTo>
                  <a:cubicBezTo>
                    <a:pt x="2980237" y="401930"/>
                    <a:pt x="2923578" y="391779"/>
                    <a:pt x="2864907" y="391779"/>
                  </a:cubicBezTo>
                  <a:close/>
                  <a:moveTo>
                    <a:pt x="2183751" y="383775"/>
                  </a:moveTo>
                  <a:cubicBezTo>
                    <a:pt x="2166088" y="383775"/>
                    <a:pt x="2149407" y="387308"/>
                    <a:pt x="2133622" y="394329"/>
                  </a:cubicBezTo>
                  <a:cubicBezTo>
                    <a:pt x="2118283" y="400902"/>
                    <a:pt x="2104823" y="410025"/>
                    <a:pt x="2093241" y="421697"/>
                  </a:cubicBezTo>
                  <a:cubicBezTo>
                    <a:pt x="2082106" y="432921"/>
                    <a:pt x="2073028" y="446515"/>
                    <a:pt x="2066052" y="462435"/>
                  </a:cubicBezTo>
                  <a:cubicBezTo>
                    <a:pt x="2059568" y="477908"/>
                    <a:pt x="2056303" y="494275"/>
                    <a:pt x="2056303" y="511581"/>
                  </a:cubicBezTo>
                  <a:cubicBezTo>
                    <a:pt x="2056303" y="528887"/>
                    <a:pt x="2059568" y="546015"/>
                    <a:pt x="2066052" y="561443"/>
                  </a:cubicBezTo>
                  <a:cubicBezTo>
                    <a:pt x="2073028" y="576871"/>
                    <a:pt x="2082061" y="590465"/>
                    <a:pt x="2093241" y="602181"/>
                  </a:cubicBezTo>
                  <a:cubicBezTo>
                    <a:pt x="2104868" y="613406"/>
                    <a:pt x="2118328" y="622528"/>
                    <a:pt x="2133622" y="629549"/>
                  </a:cubicBezTo>
                  <a:cubicBezTo>
                    <a:pt x="2149407" y="636123"/>
                    <a:pt x="2166132" y="639387"/>
                    <a:pt x="2183751" y="639387"/>
                  </a:cubicBezTo>
                  <a:cubicBezTo>
                    <a:pt x="2201371" y="639387"/>
                    <a:pt x="2217872" y="636123"/>
                    <a:pt x="2233211" y="629549"/>
                  </a:cubicBezTo>
                  <a:cubicBezTo>
                    <a:pt x="2248996" y="622528"/>
                    <a:pt x="2262680" y="613406"/>
                    <a:pt x="2274307" y="602181"/>
                  </a:cubicBezTo>
                  <a:cubicBezTo>
                    <a:pt x="2285934" y="590465"/>
                    <a:pt x="2294967" y="576915"/>
                    <a:pt x="2301496" y="561443"/>
                  </a:cubicBezTo>
                  <a:cubicBezTo>
                    <a:pt x="2308472" y="545970"/>
                    <a:pt x="2311960" y="529379"/>
                    <a:pt x="2311960" y="511581"/>
                  </a:cubicBezTo>
                  <a:cubicBezTo>
                    <a:pt x="2311960" y="493783"/>
                    <a:pt x="2308472" y="477863"/>
                    <a:pt x="2301496" y="462435"/>
                  </a:cubicBezTo>
                  <a:cubicBezTo>
                    <a:pt x="2295012" y="446515"/>
                    <a:pt x="2285934" y="432921"/>
                    <a:pt x="2274307" y="421697"/>
                  </a:cubicBezTo>
                  <a:cubicBezTo>
                    <a:pt x="2262680" y="409980"/>
                    <a:pt x="2248996" y="400858"/>
                    <a:pt x="2233211" y="394329"/>
                  </a:cubicBezTo>
                  <a:cubicBezTo>
                    <a:pt x="2217872" y="387308"/>
                    <a:pt x="2201415" y="383775"/>
                    <a:pt x="2183751" y="383775"/>
                  </a:cubicBezTo>
                  <a:close/>
                  <a:moveTo>
                    <a:pt x="0" y="0"/>
                  </a:moveTo>
                  <a:lnTo>
                    <a:pt x="4579200" y="0"/>
                  </a:lnTo>
                  <a:lnTo>
                    <a:pt x="4579200" y="2289600"/>
                  </a:lnTo>
                  <a:lnTo>
                    <a:pt x="0" y="2289600"/>
                  </a:lnTo>
                  <a:close/>
                </a:path>
              </a:pathLst>
            </a:cu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Schutzbereich Signet">
              <a:extLst>
                <a:ext uri="{FF2B5EF4-FFF2-40B4-BE49-F238E27FC236}">
                  <a16:creationId xmlns:a16="http://schemas.microsoft.com/office/drawing/2014/main" id="{99EC7F62-3C3B-2B87-7729-F1AAA6EFA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8" name="Schutzbereich Signet">
              <a:extLst>
                <a:ext uri="{FF2B5EF4-FFF2-40B4-BE49-F238E27FC236}">
                  <a16:creationId xmlns:a16="http://schemas.microsoft.com/office/drawing/2014/main" id="{D2ECC584-36D2-91D4-91C2-F2E3B7480A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9" name="Schutzbereich Text">
              <a:extLst>
                <a:ext uri="{FF2B5EF4-FFF2-40B4-BE49-F238E27FC236}">
                  <a16:creationId xmlns:a16="http://schemas.microsoft.com/office/drawing/2014/main" id="{18FAF272-313C-CB54-13AE-0062013690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  <p:sp>
          <p:nvSpPr>
            <p:cNvPr id="10" name="Schutzbereich Text">
              <a:extLst>
                <a:ext uri="{FF2B5EF4-FFF2-40B4-BE49-F238E27FC236}">
                  <a16:creationId xmlns:a16="http://schemas.microsoft.com/office/drawing/2014/main" id="{E812FA8F-719A-E5A5-752E-494E50347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sk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580131737"/>
      </p:ext>
    </p:extLst>
  </p:cSld>
  <p:clrMapOvr>
    <a:masterClrMapping/>
  </p:clrMapOvr>
</p:sld>
</file>

<file path=ppt/theme/theme1.xml><?xml version="1.0" encoding="utf-8"?>
<a:theme xmlns:a="http://schemas.openxmlformats.org/drawingml/2006/main" name="Siemens Social Media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08000" tIns="72000" rIns="108000" bIns="72000" rtlCol="0" anchor="t" anchorCtr="0"/>
      <a:lstStyle>
        <a:defPPr algn="l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headEnd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5FD4003CD02744C997187AF568D0374" ma:contentTypeVersion="14" ma:contentTypeDescription="Ein neues Dokument erstellen." ma:contentTypeScope="" ma:versionID="a180de3ce76e3fb17a63b92e52ee903b">
  <xsd:schema xmlns:xsd="http://www.w3.org/2001/XMLSchema" xmlns:xs="http://www.w3.org/2001/XMLSchema" xmlns:p="http://schemas.microsoft.com/office/2006/metadata/properties" xmlns:ns2="4aa24e91-e5f9-4318-b9cc-6f2672423299" xmlns:ns3="d75c8e09-48ff-4229-9a10-381ee85c39a9" targetNamespace="http://schemas.microsoft.com/office/2006/metadata/properties" ma:root="true" ma:fieldsID="8add306cce461e468292d5549324b2b7" ns2:_="" ns3:_="">
    <xsd:import namespace="4aa24e91-e5f9-4318-b9cc-6f2672423299"/>
    <xsd:import namespace="d75c8e09-48ff-4229-9a10-381ee85c39a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a24e91-e5f9-4318-b9cc-6f2672423299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0ae7d5ec-27d8-483e-b7d9-6f2e7c39104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5c8e09-48ff-4229-9a10-381ee85c39a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f6afb16f-78fc-4e7b-8c4e-d206b1062695}" ma:internalName="TaxCatchAll" ma:showField="CatchAllData" ma:web="d75c8e09-48ff-4229-9a10-381ee85c39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75c8e09-48ff-4229-9a10-381ee85c39a9" xsi:nil="true"/>
    <lcf76f155ced4ddcb4097134ff3c332f xmlns="4aa24e91-e5f9-4318-b9cc-6f267242329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B4525C1-38D2-49B1-92F2-5B6C4253C57A}"/>
</file>

<file path=customXml/itemProps2.xml><?xml version="1.0" encoding="utf-8"?>
<ds:datastoreItem xmlns:ds="http://schemas.openxmlformats.org/officeDocument/2006/customXml" ds:itemID="{D2B941B4-8C37-46DC-B899-4715BE849584}"/>
</file>

<file path=customXml/itemProps3.xml><?xml version="1.0" encoding="utf-8"?>
<ds:datastoreItem xmlns:ds="http://schemas.openxmlformats.org/officeDocument/2006/customXml" ds:itemID="{1FA3C13E-7B10-46E4-A83C-080243A1E36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181</Words>
  <Application>Microsoft Office PowerPoint</Application>
  <PresentationFormat>Benutzerdefiniert</PresentationFormat>
  <Paragraphs>18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Poppins</vt:lpstr>
      <vt:lpstr>Wingdings</vt:lpstr>
      <vt:lpstr>Arial</vt:lpstr>
      <vt:lpstr>Siemens Social Media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Base>reico-vital.com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REiCO Social Media Vorlage</dc:title>
  <dc:creator>Thilo Kresin</dc:creator>
  <cp:keywords>Template</cp:keywords>
  <dc:description>Version 1.0
März 2026</dc:description>
  <cp:lastModifiedBy>Thilo Kresin</cp:lastModifiedBy>
  <cp:revision>8</cp:revision>
  <dcterms:created xsi:type="dcterms:W3CDTF">2020-07-27T12:43:17Z</dcterms:created>
  <dcterms:modified xsi:type="dcterms:W3CDTF">2026-03-04T10:35:59Z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number">
    <vt:lpwstr>4.0.0</vt:lpwstr>
  </property>
  <property fmtid="{D5CDD505-2E9C-101B-9397-08002B2CF9AE}" pid="3" name="Language">
    <vt:lpwstr>English</vt:lpwstr>
  </property>
  <property fmtid="{D5CDD505-2E9C-101B-9397-08002B2CF9AE}" pid="4" name="ContentTypeId">
    <vt:lpwstr>0x01010095FD4003CD02744C997187AF568D0374</vt:lpwstr>
  </property>
</Properties>
</file>