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213" r:id="rId2"/>
    <p:sldId id="1224" r:id="rId3"/>
    <p:sldId id="1225" r:id="rId4"/>
    <p:sldId id="1226" r:id="rId5"/>
    <p:sldId id="1227" r:id="rId6"/>
  </p:sldIdLst>
  <p:sldSz cx="11430000" cy="14287500"/>
  <p:notesSz cx="6858000" cy="9144000"/>
  <p:embeddedFontLst>
    <p:embeddedFont>
      <p:font typeface="Poppins" panose="000005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>
      <a:spcBef>
        <a:spcPts val="0"/>
      </a:spcBef>
      <a:buClr>
        <a:schemeClr val="accent1"/>
      </a:buClr>
      <a:defRPr sz="2700"/>
    </a:lvl1pPr>
    <a:lvl2pPr marL="27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2pPr>
    <a:lvl3pPr marL="54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3pPr>
    <a:lvl4pPr marL="81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4pPr>
    <a:lvl5pPr marL="108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5pPr>
    <a:lvl6pPr marL="135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6pPr>
    <a:lvl7pPr marL="162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7pPr>
    <a:lvl8pPr marL="189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8pPr>
    <a:lvl9pPr marL="216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9pPr>
  </p:defaultTextStyle>
  <p:extLst>
    <p:ext uri="{521415D9-36F7-43E2-AB2F-B90AF26B5E84}">
      <p14:sectionLst xmlns:p14="http://schemas.microsoft.com/office/powerpoint/2010/main">
        <p14:section name="Quick guide" id="{5EC95E0E-B8C0-4A8C-A9E1-9FF0C1227D19}">
          <p14:sldIdLst>
            <p14:sldId id="1213"/>
          </p14:sldIdLst>
        </p14:section>
        <p14:section name="Content" id="{57A054F1-0547-4006-8317-21C0252A0EAF}">
          <p14:sldIdLst>
            <p14:sldId id="1224"/>
            <p14:sldId id="1225"/>
            <p14:sldId id="1226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nny Welle" initials="DW" lastIdx="1" clrIdx="0">
    <p:extLst>
      <p:ext uri="{19B8F6BF-5375-455C-9EA6-DF929625EA0E}">
        <p15:presenceInfo xmlns:p15="http://schemas.microsoft.com/office/powerpoint/2012/main" userId="S::denwelle1@publicisgroupe.net::08b00602-60fa-48c3-96fb-06a947b67cd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  <a:insideH>
            <a:ln w="12700" cmpd="sng">
              <a:solidFill>
                <a:schemeClr val="accent6">
                  <a:alpha val="15000"/>
                </a:schemeClr>
              </a:solidFill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  <a:fill>
          <a:solidFill>
            <a:schemeClr val="accent6">
              <a:alpha val="5000"/>
            </a:schemeClr>
          </a:solidFill>
        </a:fill>
      </a:tcStyle>
    </a:band1H>
    <a:band2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</a:tcStyle>
    </a:band2H>
    <a:band1V>
      <a:tcStyle>
        <a:tcBdr/>
        <a:fill>
          <a:solidFill>
            <a:schemeClr val="accent6">
              <a:alpha val="5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lastRow>
    <a:fir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05" autoAdjust="0"/>
    <p:restoredTop sz="96323" autoAdjust="0"/>
  </p:normalViewPr>
  <p:slideViewPr>
    <p:cSldViewPr snapToGrid="0" showGuides="1">
      <p:cViewPr varScale="1">
        <p:scale>
          <a:sx n="72" d="100"/>
          <a:sy n="72" d="100"/>
        </p:scale>
        <p:origin x="384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>
            <a:extLst>
              <a:ext uri="{FF2B5EF4-FFF2-40B4-BE49-F238E27FC236}">
                <a16:creationId xmlns:a16="http://schemas.microsoft.com/office/drawing/2014/main" id="{9A8492AF-21D1-4EA9-B88E-2B2469E5B0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5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F2C5CF11-9AB8-4366-83D6-4A911EAE67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1F2B9-B350-4061-A6D1-2A3340A8623F}" type="datetimeFigureOut">
              <a:rPr lang="en-US" sz="1050" smtClean="0">
                <a:solidFill>
                  <a:schemeClr val="tx2"/>
                </a:solidFill>
                <a:latin typeface="+mn-lt"/>
              </a:rPr>
              <a:t>3/4/2026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9797856F-D8D3-4EDB-AD63-B3F8432142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A566997-7A2F-418F-AC55-BAC678F9F1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en-US" sz="1050" b="1" dirty="0">
                <a:solidFill>
                  <a:schemeClr val="accent2"/>
                </a:solidFill>
                <a:latin typeface="+mn-lt"/>
              </a:rPr>
              <a:t>Hand out</a:t>
            </a:r>
            <a:r>
              <a:rPr lang="en-US" sz="1050" dirty="0">
                <a:solidFill>
                  <a:schemeClr val="accent2"/>
                </a:solidFill>
                <a:latin typeface="+mn-lt"/>
              </a:rPr>
              <a:t> </a:t>
            </a:r>
            <a:fld id="{C92BABF8-1341-4DCB-864A-D83C08BEEAE4}" type="slidenum">
              <a:rPr lang="en-US" sz="1050" smtClean="0">
                <a:solidFill>
                  <a:schemeClr val="tx2"/>
                </a:solidFill>
                <a:latin typeface="+mn-lt"/>
              </a:rPr>
              <a:t>‹Nr.›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783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"/>
          <p:cNvSpPr>
            <a:spLocks noGrp="1"/>
          </p:cNvSpPr>
          <p:nvPr>
            <p:ph type="dt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76FBC1AF-E4C9-412F-9B6D-66CD520F95DB}" type="datetimeFigureOut">
              <a:rPr lang="en-US" smtClean="0"/>
              <a:pPr/>
              <a:t>3/4/2026</a:t>
            </a:fld>
            <a:endParaRPr lang="en-US" dirty="0"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xfrm>
            <a:off x="2070100" y="619125"/>
            <a:ext cx="2720975" cy="3402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xfrm>
            <a:off x="406800" y="4575600"/>
            <a:ext cx="6048000" cy="39600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/>
            </a:lvl1pPr>
          </a:lstStyle>
          <a:p>
            <a:r>
              <a:rPr lang="en-US" b="1" dirty="0">
                <a:solidFill>
                  <a:schemeClr val="accent2"/>
                </a:solidFill>
              </a:rPr>
              <a:t>Notes</a:t>
            </a:r>
            <a:r>
              <a:rPr lang="en-US" dirty="0"/>
              <a:t> </a:t>
            </a:r>
            <a:fld id="{E76C657F-0E32-4130-ADDA-66B81138A76A}" type="slidenum">
              <a:rPr lang="en-US" smtClean="0">
                <a:solidFill>
                  <a:schemeClr val="tx2"/>
                </a:solidFill>
              </a:rPr>
              <a:pPr/>
              <a:t>‹Nr.›</a:t>
            </a:fld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0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spcAft>
        <a:spcPts val="900"/>
      </a:spcAft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21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43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64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864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1080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129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151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172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ck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scription">
            <a:extLst>
              <a:ext uri="{FF2B5EF4-FFF2-40B4-BE49-F238E27FC236}">
                <a16:creationId xmlns:a16="http://schemas.microsoft.com/office/drawing/2014/main" id="{AD388050-B034-9AAB-BFAB-E3F36B34BC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3588" y="763588"/>
            <a:ext cx="6926012" cy="12760325"/>
          </a:xfrm>
        </p:spPr>
        <p:txBody>
          <a:bodyPr rIns="381600"/>
          <a:lstStyle>
            <a:lvl1pPr>
              <a:lnSpc>
                <a:spcPct val="110000"/>
              </a:lnSpc>
              <a:defRPr sz="1800" b="1" cap="none" baseline="0"/>
            </a:lvl1pPr>
            <a:lvl2pPr marL="324000" indent="-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buClr>
                <a:schemeClr val="tx2"/>
              </a:buClr>
              <a:buFont typeface="+mj-lt"/>
              <a:buAutoNum type="arabicPeriod"/>
              <a:defRPr sz="1800" b="0"/>
            </a:lvl2pPr>
            <a:lvl3pPr marL="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defRPr sz="1800" b="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 b="1">
                <a:latin typeface="+mj-lt"/>
              </a:defRPr>
            </a:lvl4pPr>
            <a:lvl5pPr marL="324000" indent="-32400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b="0" cap="none" baseline="0"/>
            </a:lvl5pPr>
            <a:lvl6pPr marL="324000">
              <a:spcBef>
                <a:spcPts val="0"/>
              </a:spcBef>
              <a:defRPr sz="1800"/>
            </a:lvl6pPr>
            <a:lvl7pPr marL="324000">
              <a:spcBef>
                <a:spcPts val="400"/>
              </a:spcBef>
              <a:defRPr sz="1800" b="0"/>
            </a:lvl7pPr>
            <a:lvl8pPr marL="324000">
              <a:spcBef>
                <a:spcPts val="800"/>
              </a:spcBef>
              <a:defRPr sz="1800"/>
            </a:lvl8pPr>
            <a:lvl9pPr marL="324000">
              <a:spcBef>
                <a:spcPts val="800"/>
              </a:spcBef>
              <a:spcAft>
                <a:spcPts val="400"/>
              </a:spcAft>
              <a:defRPr sz="1800"/>
            </a:lvl9pPr>
          </a:lstStyle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95687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pos="4841" userDrawn="1">
          <p15:clr>
            <a:srgbClr val="65CE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dunk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4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026250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hel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1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874902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dunk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4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9" name="Signet" descr="REiCO Signet">
            <a:extLst>
              <a:ext uri="{FF2B5EF4-FFF2-40B4-BE49-F238E27FC236}">
                <a16:creationId xmlns:a16="http://schemas.microsoft.com/office/drawing/2014/main" id="{B0A5320D-2104-60BA-D0AD-918F934069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4263759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hel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1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3" name="Signet" descr="REiCO Signet">
            <a:extLst>
              <a:ext uri="{FF2B5EF4-FFF2-40B4-BE49-F238E27FC236}">
                <a16:creationId xmlns:a16="http://schemas.microsoft.com/office/drawing/2014/main" id="{E1CA4CC0-5AD1-4933-6F2E-8B6B3F5D8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512208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" descr="Content text frame">
            <a:extLst>
              <a:ext uri="{FF2B5EF4-FFF2-40B4-BE49-F238E27FC236}">
                <a16:creationId xmlns:a16="http://schemas.microsoft.com/office/drawing/2014/main" id="{6750A408-ED0E-47CF-AC3A-5AD4A6E25CE3}"/>
              </a:ext>
            </a:extLst>
          </p:cNvPr>
          <p:cNvSpPr>
            <a:spLocks noGrp="1"/>
          </p:cNvSpPr>
          <p:nvPr>
            <p:ph type="body" idx="1"/>
          </p:nvPr>
        </p:nvSpPr>
        <p:spPr bwMode="black">
          <a:xfrm>
            <a:off x="763588" y="763588"/>
            <a:ext cx="9902825" cy="12760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9858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8" r:id="rId3"/>
    <p:sldLayoutId id="2147483727" r:id="rId4"/>
    <p:sldLayoutId id="2147483729" r:id="rId5"/>
  </p:sldLayoutIdLst>
  <p:hf hdr="0" dt="0"/>
  <p:txStyles>
    <p:titleStyle>
      <a:lvl1pPr algn="l" defTabSz="1904981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7200" b="1" kern="1200" cap="none" spc="38" baseline="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>
          <a:solidFill>
            <a:schemeClr val="tx2"/>
          </a:solidFill>
          <a:latin typeface="+mj-lt"/>
          <a:ea typeface="+mn-ea"/>
          <a:cs typeface="+mn-cs"/>
        </a:defRPr>
      </a:lvl2pPr>
      <a:lvl3pPr marL="0" indent="0" algn="l" defTabSz="1904981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 cap="none" baseline="0">
          <a:solidFill>
            <a:schemeClr val="tx2"/>
          </a:solidFill>
          <a:latin typeface="+mj-lt"/>
          <a:ea typeface="+mn-ea"/>
          <a:cs typeface="+mn-cs"/>
        </a:defRPr>
      </a:lvl3pPr>
      <a:lvl4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1" kern="1200" cap="none" baseline="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cap="none" spc="38" baseline="0">
          <a:solidFill>
            <a:schemeClr val="tx2"/>
          </a:solidFill>
          <a:latin typeface="+mj-lt"/>
          <a:ea typeface="+mn-ea"/>
          <a:cs typeface="+mn-cs"/>
        </a:defRPr>
      </a:lvl5pPr>
      <a:lvl6pPr marL="0" indent="0" algn="l" defTabSz="1904981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baseline="0">
          <a:solidFill>
            <a:schemeClr val="tx2"/>
          </a:solidFill>
          <a:latin typeface="+mj-lt"/>
          <a:ea typeface="+mn-ea"/>
          <a:cs typeface="+mn-cs"/>
        </a:defRPr>
      </a:lvl6pPr>
      <a:lvl7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1" kern="1200" baseline="0">
          <a:solidFill>
            <a:schemeClr val="tx2"/>
          </a:solidFill>
          <a:latin typeface="+mj-lt"/>
          <a:ea typeface="+mn-ea"/>
          <a:cs typeface="+mn-cs"/>
        </a:defRPr>
      </a:lvl7pPr>
      <a:lvl8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8pPr>
      <a:lvl9pPr marL="0" indent="0" algn="l" defTabSz="1904981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9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8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7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6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5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4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43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92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8519" userDrawn="1">
          <p15:clr>
            <a:srgbClr val="F26B43"/>
          </p15:clr>
        </p15:guide>
        <p15:guide id="5" pos="481" userDrawn="1">
          <p15:clr>
            <a:srgbClr val="F26B43"/>
          </p15:clr>
        </p15:guide>
        <p15:guide id="8" orient="horz" pos="481" userDrawn="1">
          <p15:clr>
            <a:srgbClr val="F26B43"/>
          </p15:clr>
        </p15:guide>
        <p15:guide id="13" pos="67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uideline text">
            <a:extLst>
              <a:ext uri="{FF2B5EF4-FFF2-40B4-BE49-F238E27FC236}">
                <a16:creationId xmlns:a16="http://schemas.microsoft.com/office/drawing/2014/main" id="{76BF68C1-9C79-47CA-FEC0-85EF99FEAE3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763587" y="2119196"/>
            <a:ext cx="9971217" cy="11865400"/>
          </a:xfrm>
        </p:spPr>
        <p:txBody>
          <a:bodyPr/>
          <a:lstStyle/>
          <a:p>
            <a:pPr lvl="1" algn="l" rtl="0"/>
            <a:r>
              <a:rPr sz="2400" b="1" i="0" u="none" baseline="0" lang="cs">
                <a:latin typeface="+mn-lt"/>
                <a:ea typeface="+mn-lt"/>
                <a:cs typeface="+mn-lt"/>
              </a:rPr>
              <a:t>Upravit text</a:t>
            </a:r>
            <a:br>
              <a:rPr sz="2400" b="1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Zadejte texty, které chcete zpracovat. 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Použijte přitom co nejstručnější a nejjednodušší formulace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•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Titulky 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v řezu písma </a:t>
            </a:r>
            <a:r>
              <a:rPr sz="2400" b="0" i="0" u="none" baseline="0" lang="cs">
                <a:sym typeface="Wingdings" panose="05000000000000000000" pitchFamily="2" charset="2"/>
              </a:rPr>
              <a:t>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Bold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•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Normální text 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v řezu písma </a:t>
            </a:r>
            <a:r>
              <a:rPr sz="2400" b="0" i="0" u="none" baseline="0" lang="cs">
                <a:sym typeface="Wingdings" panose="05000000000000000000" pitchFamily="2" charset="2"/>
              </a:rPr>
              <a:t>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 Regular</a:t>
            </a:r>
            <a:br>
              <a:rPr sz="2400" lang="cs">
                <a:latin typeface="+mn-lt"/>
              </a:rPr>
            </a:br>
            <a:endParaRPr lang="cs" sz="2400" dirty="0">
              <a:latin typeface="+mn-lt"/>
            </a:endParaRPr>
          </a:p>
          <a:p>
            <a:pPr lvl="1" algn="l" rtl="0"/>
            <a:r>
              <a:rPr sz="2400" b="1" i="0" u="none" baseline="0" lang="cs">
                <a:latin typeface="+mn-lt"/>
                <a:ea typeface="+mn-lt"/>
                <a:cs typeface="+mn-lt"/>
              </a:rPr>
              <a:t>Změnit motiv obrázku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Chcete-li změnit motiv obrázku v ukázkách, vyberte jej pravým tlačítkem myši a následně klikněte na 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a.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Změnit obrázek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 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b.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Toto zařízení …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c. Vyberte obrázek, který chcete použít.</a:t>
            </a:r>
            <a:br>
              <a:rPr sz="2400" lang="cs">
                <a:latin typeface="+mn-lt"/>
              </a:rPr>
            </a:br>
            <a:endParaRPr lang="cs" sz="2400" noProof="0" dirty="0">
              <a:latin typeface="+mn-lt"/>
            </a:endParaRPr>
          </a:p>
          <a:p>
            <a:pPr lvl="1" algn="l" rtl="0"/>
            <a:r>
              <a:rPr sz="2400" b="1" i="0" u="none" baseline="0" lang="cs">
                <a:latin typeface="+mn-lt"/>
                <a:ea typeface="+mn-lt"/>
                <a:cs typeface="+mn-lt"/>
              </a:rPr>
              <a:t>Exportovat jako obrázek</a:t>
            </a:r>
            <a:br>
              <a:rPr sz="2400" b="1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Hotový grafický návrh nakonec exportujte jako obrázek. 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Pro provedení klikněte na …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a.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Soubor 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b.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Exportovat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 </a:t>
            </a:r>
            <a:br>
              <a:rPr sz="2400" lang="cs">
                <a:latin typeface="+mn-lt"/>
                <a:sym typeface="Wingdings" panose="05000000000000000000" pitchFamily="2" charset="2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  <a:sym typeface="Wingdings" panose="05000000000000000000" pitchFamily="2" charset="2"/>
              </a:rPr>
              <a:t>c.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Změňte typ souboru 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a vyberte PNG nebo JPEG.</a:t>
            </a:r>
            <a:br>
              <a:rPr sz="2400" lang="cs">
                <a:latin typeface="+mn-lt"/>
              </a:rPr>
            </a:br>
            <a:r>
              <a:rPr sz="2400" b="0" i="0" u="none" baseline="0" lang="cs">
                <a:latin typeface="+mn-lt"/>
                <a:ea typeface="+mn-lt"/>
                <a:cs typeface="+mn-lt"/>
              </a:rPr>
              <a:t>Nakonec klikněte na </a:t>
            </a:r>
            <a:r>
              <a:rPr sz="2400" b="1" i="0" u="none" baseline="0" lang="cs">
                <a:latin typeface="+mn-lt"/>
                <a:ea typeface="+mn-lt"/>
                <a:cs typeface="+mn-lt"/>
              </a:rPr>
              <a:t>Uložit jako</a:t>
            </a:r>
            <a:r>
              <a:rPr sz="2400" b="0" i="0" u="none" baseline="0" lang="cs">
                <a:latin typeface="+mn-lt"/>
                <a:ea typeface="+mn-lt"/>
                <a:cs typeface="+mn-lt"/>
              </a:rPr>
              <a:t>.</a:t>
            </a:r>
          </a:p>
          <a:p>
            <a:pPr lvl="2" algn="l" rtl="0"/>
            <a:br>
              <a:rPr sz="2400" lang="cs">
                <a:latin typeface="+mn-lt"/>
              </a:rPr>
            </a:br>
            <a:endParaRPr lang="cs" sz="2400" dirty="0">
              <a:latin typeface="+mn-lt"/>
            </a:endParaRPr>
          </a:p>
          <a:p>
            <a:pPr lvl="2" algn="l" rtl="0"/>
            <a:r>
              <a:rPr sz="2400" b="0" i="0" u="none" baseline="0" lang="cs">
                <a:latin typeface="+mn-lt"/>
                <a:ea typeface="+mn-lt"/>
                <a:cs typeface="+mn-lt"/>
              </a:rPr>
              <a:t>Připraveno k odeslání příspěvku!</a:t>
            </a:r>
          </a:p>
        </p:txBody>
      </p:sp>
      <p:sp>
        <p:nvSpPr>
          <p:cNvPr id="2" name="Farbfläche Alge">
            <a:extLst>
              <a:ext uri="{FF2B5EF4-FFF2-40B4-BE49-F238E27FC236}">
                <a16:creationId xmlns:a16="http://schemas.microsoft.com/office/drawing/2014/main" id="{3ABD8C4B-3292-03C5-3BCE-B873F41B794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1430000" cy="153725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8000" tIns="72000" rIns="108000" bIns="72000" rtlCol="0" anchor="t" anchorCtr="0"/>
          <a:lstStyle/>
          <a:p>
            <a:pPr algn="l" rtl="0"/>
            <a:endParaRPr lang="cs" dirty="0"/>
          </a:p>
        </p:txBody>
      </p:sp>
      <p:sp>
        <p:nvSpPr>
          <p:cNvPr id="5" name="Anleitungs-Text">
            <a:extLst>
              <a:ext uri="{FF2B5EF4-FFF2-40B4-BE49-F238E27FC236}">
                <a16:creationId xmlns:a16="http://schemas.microsoft.com/office/drawing/2014/main" id="{A4150601-F600-180E-52E3-108C8A3013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69235" y="302904"/>
            <a:ext cx="85012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sz="2800" b="1" i="0" u="none" baseline="0" lang="cs">
                <a:solidFill>
                  <a:schemeClr val="bg1"/>
                </a:solidFill>
                <a:latin typeface="+mj-lt"/>
                <a:ea typeface="+mj-lt"/>
                <a:cs typeface="+mj-lt"/>
              </a:rPr>
              <a:t>Návod </a:t>
            </a:r>
            <a:br>
              <a:rPr sz="2800" b="1" lang="cs">
                <a:solidFill>
                  <a:schemeClr val="bg1"/>
                </a:solidFill>
                <a:latin typeface="+mj-lt"/>
              </a:rPr>
            </a:br>
            <a:r>
              <a:rPr sz="2800" b="1" i="0" u="none" baseline="0" lang="cs">
                <a:solidFill>
                  <a:schemeClr val="bg1"/>
                </a:solidFill>
                <a:latin typeface="+mj-lt"/>
                <a:ea typeface="+mj-lt"/>
                <a:cs typeface="+mj-lt"/>
              </a:rPr>
              <a:t>Social Media Powerpoint-Templates</a:t>
            </a:r>
            <a:endParaRPr lang="cs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REiCO Logo">
            <a:extLst>
              <a:ext uri="{FF2B5EF4-FFF2-40B4-BE49-F238E27FC236}">
                <a16:creationId xmlns:a16="http://schemas.microsoft.com/office/drawing/2014/main" id="{2385E69A-5DED-2C2C-E40F-CACA62A83A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096" y="409840"/>
            <a:ext cx="2809461" cy="7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4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809B4B42-1F84-8BBF-EDCF-256D9FA6E3A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/>
          <a:srcRect l="16" r="16"/>
          <a:stretch/>
        </p:blipFill>
        <p:spPr>
          <a:xfrm>
            <a:off x="0" y="0"/>
            <a:ext cx="11430000" cy="14287500"/>
          </a:xfrm>
        </p:spPr>
      </p:pic>
      <p:sp>
        <p:nvSpPr>
          <p:cNvPr id="4" name="Textinhalt">
            <a:extLst>
              <a:ext uri="{FF2B5EF4-FFF2-40B4-BE49-F238E27FC236}">
                <a16:creationId xmlns:a16="http://schemas.microsoft.com/office/drawing/2014/main" id="{1DEEBCCD-7641-2CE6-022B-04485C9C563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algn="l" rtl="0"/>
            <a:r>
              <a:rPr b="1" i="0" u="none" baseline="0" lang="cs"/>
              <a:t>Titulek</a:t>
            </a:r>
          </a:p>
          <a:p>
            <a:pPr lvl="1" algn="l" rtl="0"/>
            <a:r>
              <a:rPr b="0" i="0" u="none" baseline="0" lang="cs"/>
              <a:t>Váš vlastní text </a:t>
            </a:r>
          </a:p>
          <a:p>
            <a:pPr lvl="1" algn="l" rtl="0"/>
            <a:r>
              <a:rPr b="0" i="0" u="none" baseline="0" lang="cs"/>
              <a:t>pro tento příspěvek.</a:t>
            </a:r>
          </a:p>
        </p:txBody>
      </p:sp>
      <p:sp>
        <p:nvSpPr>
          <p:cNvPr id="22" name="REiCO Signet">
            <a:extLst>
              <a:ext uri="{FF2B5EF4-FFF2-40B4-BE49-F238E27FC236}">
                <a16:creationId xmlns:a16="http://schemas.microsoft.com/office/drawing/2014/main" id="{467BA7E9-D989-F92F-40A8-044306C06F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endParaRPr lang="cs" dirty="0"/>
          </a:p>
        </p:txBody>
      </p:sp>
      <p:grpSp>
        <p:nvGrpSpPr>
          <p:cNvPr id="11" name="Schutzbereich" hidden="1">
            <a:extLst>
              <a:ext uri="{FF2B5EF4-FFF2-40B4-BE49-F238E27FC236}">
                <a16:creationId xmlns:a16="http://schemas.microsoft.com/office/drawing/2014/main" id="{BE7F7B68-B3F8-E20E-6000-F6A7CF0A1E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F7DA48FB-B7EC-BE1D-EACC-9F40C6565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7" name="Schutzbereich Signet">
              <a:extLst>
                <a:ext uri="{FF2B5EF4-FFF2-40B4-BE49-F238E27FC236}">
                  <a16:creationId xmlns:a16="http://schemas.microsoft.com/office/drawing/2014/main" id="{5CCA6BA6-EA95-7B02-12FA-2F35DC69E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8" name="Schutzbereich Text">
              <a:extLst>
                <a:ext uri="{FF2B5EF4-FFF2-40B4-BE49-F238E27FC236}">
                  <a16:creationId xmlns:a16="http://schemas.microsoft.com/office/drawing/2014/main" id="{1078BD93-B620-A51F-90F6-97131DB8D7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9" name="Schutzbereich Text">
              <a:extLst>
                <a:ext uri="{FF2B5EF4-FFF2-40B4-BE49-F238E27FC236}">
                  <a16:creationId xmlns:a16="http://schemas.microsoft.com/office/drawing/2014/main" id="{4EE201D8-03A7-E424-90DA-F949AE9FC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563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D864B-1159-63E0-25F3-560A162E3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6628FE7D-1BDE-56F9-EED9-C390B54F77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430000" cy="14287500"/>
          </a:xfrm>
        </p:spPr>
      </p:pic>
      <p:sp>
        <p:nvSpPr>
          <p:cNvPr id="17" name="Textinhalt">
            <a:extLst>
              <a:ext uri="{FF2B5EF4-FFF2-40B4-BE49-F238E27FC236}">
                <a16:creationId xmlns:a16="http://schemas.microsoft.com/office/drawing/2014/main" id="{793A1CB6-64F8-E25B-D701-B95FB02AD6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algn="l" rtl="0"/>
            <a:r>
              <a:rPr b="1" i="0" u="none" baseline="0" lang="cs"/>
              <a:t>Titulek</a:t>
            </a:r>
          </a:p>
          <a:p>
            <a:pPr lvl="1" algn="l" rtl="0"/>
            <a:r>
              <a:rPr b="0" i="0" u="none" baseline="0" lang="cs"/>
              <a:t>Váš vlastní text </a:t>
            </a:r>
          </a:p>
          <a:p>
            <a:pPr lvl="1" algn="l" rtl="0"/>
            <a:r>
              <a:rPr b="0" i="0" u="none" baseline="0" lang="cs"/>
              <a:t>pro tento příspěvek.</a:t>
            </a:r>
          </a:p>
        </p:txBody>
      </p:sp>
      <p:sp>
        <p:nvSpPr>
          <p:cNvPr id="20" name="REiCO Signet">
            <a:extLst>
              <a:ext uri="{FF2B5EF4-FFF2-40B4-BE49-F238E27FC236}">
                <a16:creationId xmlns:a16="http://schemas.microsoft.com/office/drawing/2014/main" id="{E861C4CE-35BE-CED9-5C79-9DBC9C15BF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0" y="10868400"/>
            <a:ext cx="4579200" cy="2289600"/>
          </a:xfrm>
        </p:spPr>
        <p:txBody>
          <a:bodyPr/>
          <a:lstStyle/>
          <a:p>
            <a:endParaRPr lang="cs" dirty="0"/>
          </a:p>
        </p:txBody>
      </p:sp>
      <p:grpSp>
        <p:nvGrpSpPr>
          <p:cNvPr id="21" name="Schutzbereich" hidden="1">
            <a:extLst>
              <a:ext uri="{FF2B5EF4-FFF2-40B4-BE49-F238E27FC236}">
                <a16:creationId xmlns:a16="http://schemas.microsoft.com/office/drawing/2014/main" id="{50442742-050F-485C-77B7-F2C5A26B42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22" name="Schutzbereich Signet">
              <a:extLst>
                <a:ext uri="{FF2B5EF4-FFF2-40B4-BE49-F238E27FC236}">
                  <a16:creationId xmlns:a16="http://schemas.microsoft.com/office/drawing/2014/main" id="{9A411BF0-E5F9-C179-A518-C70485981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23" name="Schutzbereich Signet">
              <a:extLst>
                <a:ext uri="{FF2B5EF4-FFF2-40B4-BE49-F238E27FC236}">
                  <a16:creationId xmlns:a16="http://schemas.microsoft.com/office/drawing/2014/main" id="{2EB112DE-98FF-F858-F6E3-566F80337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24" name="Schutzbereich Text">
              <a:extLst>
                <a:ext uri="{FF2B5EF4-FFF2-40B4-BE49-F238E27FC236}">
                  <a16:creationId xmlns:a16="http://schemas.microsoft.com/office/drawing/2014/main" id="{D229D22F-7284-C623-B244-2777CFB405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25" name="Schutzbereich Text">
              <a:extLst>
                <a:ext uri="{FF2B5EF4-FFF2-40B4-BE49-F238E27FC236}">
                  <a16:creationId xmlns:a16="http://schemas.microsoft.com/office/drawing/2014/main" id="{7F05356A-DA49-3E2D-993B-3DF98A967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9638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6FBFDA9A-8636-375C-3FCD-172B7E2730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33AD5CE0-91E7-266D-3EFF-4565B5C1F6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pPr algn="l" rtl="0"/>
            <a:r>
              <a:rPr b="1" i="0" u="none" baseline="0" lang="cs"/>
              <a:t>Titulek</a:t>
            </a:r>
          </a:p>
          <a:p>
            <a:pPr lvl="1" algn="l" rtl="0"/>
            <a:r>
              <a:rPr b="0" i="0" u="none" baseline="0" lang="cs"/>
              <a:t>Váš vlastní text </a:t>
            </a:r>
          </a:p>
          <a:p>
            <a:pPr lvl="1" algn="l" rtl="0"/>
            <a:r>
              <a:rPr b="0" i="0" u="none" baseline="0" lang="cs"/>
              <a:t>pro tento příspěvek.</a:t>
            </a:r>
          </a:p>
        </p:txBody>
      </p:sp>
      <p:sp>
        <p:nvSpPr>
          <p:cNvPr id="7" name="REiCO Signet">
            <a:extLst>
              <a:ext uri="{FF2B5EF4-FFF2-40B4-BE49-F238E27FC236}">
                <a16:creationId xmlns:a16="http://schemas.microsoft.com/office/drawing/2014/main" id="{3A69C30A-4A4F-D4A6-ABC3-A9E40B2C07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endParaRPr lang="cs" dirty="0"/>
          </a:p>
        </p:txBody>
      </p:sp>
      <p:grpSp>
        <p:nvGrpSpPr>
          <p:cNvPr id="33" name="Schutzbereich" hidden="1">
            <a:extLst>
              <a:ext uri="{FF2B5EF4-FFF2-40B4-BE49-F238E27FC236}">
                <a16:creationId xmlns:a16="http://schemas.microsoft.com/office/drawing/2014/main" id="{081DD2A6-F0E7-236C-2E57-5CA6D97BC2D9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32" name="Signetbereich">
              <a:extLst>
                <a:ext uri="{FF2B5EF4-FFF2-40B4-BE49-F238E27FC236}">
                  <a16:creationId xmlns:a16="http://schemas.microsoft.com/office/drawing/2014/main" id="{91DA50CA-C35E-32A2-25FF-6266475EE2DC}"/>
                </a:ext>
              </a:extLst>
            </p:cNvPr>
            <p:cNvSpPr>
              <a:spLocks/>
            </p:cNvSpPr>
            <p:nvPr/>
          </p:nvSpPr>
          <p:spPr>
            <a:xfrm>
              <a:off x="0" y="5870575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557CE2F2-3464-CDB2-A723-B4DFF6288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3" name="Schutzbereich Signet">
              <a:extLst>
                <a:ext uri="{FF2B5EF4-FFF2-40B4-BE49-F238E27FC236}">
                  <a16:creationId xmlns:a16="http://schemas.microsoft.com/office/drawing/2014/main" id="{ED077ECC-E02B-1611-F020-36A3B0494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4" name="Schutzbereich Text">
              <a:extLst>
                <a:ext uri="{FF2B5EF4-FFF2-40B4-BE49-F238E27FC236}">
                  <a16:creationId xmlns:a16="http://schemas.microsoft.com/office/drawing/2014/main" id="{71EEB74D-F827-B87E-D241-826CD15468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5" name="Schutzbereich Text">
              <a:extLst>
                <a:ext uri="{FF2B5EF4-FFF2-40B4-BE49-F238E27FC236}">
                  <a16:creationId xmlns:a16="http://schemas.microsoft.com/office/drawing/2014/main" id="{FB05AF1A-FFA2-4EF8-561A-77F39D31A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87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F90E5-9E35-097E-4FDF-6CCAD90E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8B8FEAB6-96F3-7C94-C71E-9BA3966C289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9AE8970E-8C65-C64B-C6C9-C7FBE93456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pPr algn="l" rtl="0"/>
            <a:r>
              <a:rPr b="1" i="0" u="none" baseline="0" lang="cs"/>
              <a:t>Titulek</a:t>
            </a:r>
          </a:p>
          <a:p>
            <a:pPr lvl="1" algn="l" rtl="0"/>
            <a:r>
              <a:rPr b="0" i="0" u="none" baseline="0" lang="cs"/>
              <a:t>Váš vlastní text </a:t>
            </a:r>
          </a:p>
          <a:p>
            <a:pPr lvl="1" algn="l" rtl="0"/>
            <a:r>
              <a:rPr b="0" i="0" u="none" baseline="0" lang="cs"/>
              <a:t>pro tento příspěvek.</a:t>
            </a:r>
          </a:p>
        </p:txBody>
      </p:sp>
      <p:sp>
        <p:nvSpPr>
          <p:cNvPr id="4" name="REiCO Signet">
            <a:extLst>
              <a:ext uri="{FF2B5EF4-FFF2-40B4-BE49-F238E27FC236}">
                <a16:creationId xmlns:a16="http://schemas.microsoft.com/office/drawing/2014/main" id="{C66E30A3-4ED1-A0A3-9DA9-743D3DF1F35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0" y="5870575"/>
            <a:ext cx="4579200" cy="2289600"/>
          </a:xfrm>
        </p:spPr>
        <p:txBody>
          <a:bodyPr/>
          <a:lstStyle/>
          <a:p>
            <a:endParaRPr lang="cs" dirty="0"/>
          </a:p>
        </p:txBody>
      </p:sp>
      <p:grpSp>
        <p:nvGrpSpPr>
          <p:cNvPr id="2" name="Schutzbereich" hidden="1">
            <a:extLst>
              <a:ext uri="{FF2B5EF4-FFF2-40B4-BE49-F238E27FC236}">
                <a16:creationId xmlns:a16="http://schemas.microsoft.com/office/drawing/2014/main" id="{A0F2FBD1-3227-6B1D-AD98-117C684A582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5" name="Signetbereich">
              <a:extLst>
                <a:ext uri="{FF2B5EF4-FFF2-40B4-BE49-F238E27FC236}">
                  <a16:creationId xmlns:a16="http://schemas.microsoft.com/office/drawing/2014/main" id="{A624E86A-3604-C755-A748-5B070230C5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850800" y="11234312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Schutzbereich Signet">
              <a:extLst>
                <a:ext uri="{FF2B5EF4-FFF2-40B4-BE49-F238E27FC236}">
                  <a16:creationId xmlns:a16="http://schemas.microsoft.com/office/drawing/2014/main" id="{99EC7F62-3C3B-2B87-7729-F1AAA6EFA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8" name="Schutzbereich Signet">
              <a:extLst>
                <a:ext uri="{FF2B5EF4-FFF2-40B4-BE49-F238E27FC236}">
                  <a16:creationId xmlns:a16="http://schemas.microsoft.com/office/drawing/2014/main" id="{D2ECC584-36D2-91D4-91C2-F2E3B7480A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9" name="Schutzbereich Text">
              <a:extLst>
                <a:ext uri="{FF2B5EF4-FFF2-40B4-BE49-F238E27FC236}">
                  <a16:creationId xmlns:a16="http://schemas.microsoft.com/office/drawing/2014/main" id="{18FAF272-313C-CB54-13AE-006201369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  <p:sp>
          <p:nvSpPr>
            <p:cNvPr id="10" name="Schutzbereich Text">
              <a:extLst>
                <a:ext uri="{FF2B5EF4-FFF2-40B4-BE49-F238E27FC236}">
                  <a16:creationId xmlns:a16="http://schemas.microsoft.com/office/drawing/2014/main" id="{E812FA8F-719A-E5A5-752E-494E50347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c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580131737"/>
      </p:ext>
    </p:extLst>
  </p:cSld>
  <p:clrMapOvr>
    <a:masterClrMapping/>
  </p:clrMapOvr>
</p:sld>
</file>

<file path=ppt/theme/theme1.xml><?xml version="1.0" encoding="utf-8"?>
<a:theme xmlns:a="http://schemas.openxmlformats.org/drawingml/2006/main" name="Siemens Social Media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08000" tIns="72000" rIns="108000" bIns="72000" rtlCol="0" anchor="t" anchorCtr="0"/>
      <a:lstStyle>
        <a:defPPr algn="l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headEnd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FD4003CD02744C997187AF568D0374" ma:contentTypeVersion="14" ma:contentTypeDescription="Ein neues Dokument erstellen." ma:contentTypeScope="" ma:versionID="a180de3ce76e3fb17a63b92e52ee903b">
  <xsd:schema xmlns:xsd="http://www.w3.org/2001/XMLSchema" xmlns:xs="http://www.w3.org/2001/XMLSchema" xmlns:p="http://schemas.microsoft.com/office/2006/metadata/properties" xmlns:ns2="4aa24e91-e5f9-4318-b9cc-6f2672423299" xmlns:ns3="d75c8e09-48ff-4229-9a10-381ee85c39a9" targetNamespace="http://schemas.microsoft.com/office/2006/metadata/properties" ma:root="true" ma:fieldsID="8add306cce461e468292d5549324b2b7" ns2:_="" ns3:_="">
    <xsd:import namespace="4aa24e91-e5f9-4318-b9cc-6f2672423299"/>
    <xsd:import namespace="d75c8e09-48ff-4229-9a10-381ee85c39a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a24e91-e5f9-4318-b9cc-6f267242329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ae7d5ec-27d8-483e-b7d9-6f2e7c3910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5c8e09-48ff-4229-9a10-381ee85c39a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6afb16f-78fc-4e7b-8c4e-d206b1062695}" ma:internalName="TaxCatchAll" ma:showField="CatchAllData" ma:web="d75c8e09-48ff-4229-9a10-381ee85c39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75c8e09-48ff-4229-9a10-381ee85c39a9" xsi:nil="true"/>
    <lcf76f155ced4ddcb4097134ff3c332f xmlns="4aa24e91-e5f9-4318-b9cc-6f267242329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CAB4F7-92F2-421C-A567-E4A2A7D5DB95}"/>
</file>

<file path=customXml/itemProps2.xml><?xml version="1.0" encoding="utf-8"?>
<ds:datastoreItem xmlns:ds="http://schemas.openxmlformats.org/officeDocument/2006/customXml" ds:itemID="{DBE392A3-218F-434D-B4F8-817B58E89D32}"/>
</file>

<file path=customXml/itemProps3.xml><?xml version="1.0" encoding="utf-8"?>
<ds:datastoreItem xmlns:ds="http://schemas.openxmlformats.org/officeDocument/2006/customXml" ds:itemID="{373ED2AD-56A0-4F6B-998E-2C34732C791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181</Words>
  <Application>Microsoft Office PowerPoint</Application>
  <PresentationFormat>Benutzerdefiniert</PresentationFormat>
  <Paragraphs>18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Poppins</vt:lpstr>
      <vt:lpstr>Wingdings</vt:lpstr>
      <vt:lpstr>Arial</vt:lpstr>
      <vt:lpstr>Siemens Social Media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Base>reico-vital.com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REiCO Social Media Vorlage</dc:title>
  <dc:creator>Thilo Kresin</dc:creator>
  <cp:keywords>Template</cp:keywords>
  <dc:description>Version 1.0
März 2026</dc:description>
  <cp:lastModifiedBy>Thilo Kresin</cp:lastModifiedBy>
  <cp:revision>8</cp:revision>
  <dcterms:created xsi:type="dcterms:W3CDTF">2020-07-27T12:43:17Z</dcterms:created>
  <dcterms:modified xsi:type="dcterms:W3CDTF">2026-03-04T10:35:59Z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number">
    <vt:lpwstr>4.0.0</vt:lpwstr>
  </property>
  <property fmtid="{D5CDD505-2E9C-101B-9397-08002B2CF9AE}" pid="3" name="Language">
    <vt:lpwstr>English</vt:lpwstr>
  </property>
  <property fmtid="{D5CDD505-2E9C-101B-9397-08002B2CF9AE}" pid="4" name="ContentTypeId">
    <vt:lpwstr>0x01010095FD4003CD02744C997187AF568D0374</vt:lpwstr>
  </property>
</Properties>
</file>